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5" r:id="rId2"/>
    <p:sldId id="282" r:id="rId3"/>
    <p:sldId id="298" r:id="rId4"/>
    <p:sldId id="453" r:id="rId5"/>
    <p:sldId id="454" r:id="rId6"/>
    <p:sldId id="455" r:id="rId7"/>
    <p:sldId id="423" r:id="rId8"/>
    <p:sldId id="424" r:id="rId9"/>
    <p:sldId id="425" r:id="rId10"/>
    <p:sldId id="426" r:id="rId11"/>
    <p:sldId id="427" r:id="rId12"/>
    <p:sldId id="428" r:id="rId13"/>
    <p:sldId id="429" r:id="rId14"/>
    <p:sldId id="430" r:id="rId15"/>
    <p:sldId id="448" r:id="rId16"/>
    <p:sldId id="449" r:id="rId17"/>
    <p:sldId id="450" r:id="rId18"/>
    <p:sldId id="451" r:id="rId19"/>
    <p:sldId id="435" r:id="rId20"/>
    <p:sldId id="436" r:id="rId21"/>
    <p:sldId id="452" r:id="rId22"/>
    <p:sldId id="437" r:id="rId23"/>
    <p:sldId id="469" r:id="rId24"/>
    <p:sldId id="471" r:id="rId25"/>
    <p:sldId id="446"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70" r:id="rId39"/>
    <p:sldId id="472" r:id="rId40"/>
    <p:sldId id="473" r:id="rId41"/>
    <p:sldId id="509" r:id="rId42"/>
    <p:sldId id="510" r:id="rId43"/>
    <p:sldId id="511"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87" r:id="rId58"/>
    <p:sldId id="488" r:id="rId59"/>
    <p:sldId id="489" r:id="rId60"/>
    <p:sldId id="440" r:id="rId61"/>
    <p:sldId id="490" r:id="rId62"/>
    <p:sldId id="491" r:id="rId63"/>
    <p:sldId id="492" r:id="rId64"/>
    <p:sldId id="493" r:id="rId65"/>
    <p:sldId id="494" r:id="rId66"/>
    <p:sldId id="495" r:id="rId67"/>
    <p:sldId id="496" r:id="rId68"/>
    <p:sldId id="497" r:id="rId69"/>
    <p:sldId id="498" r:id="rId70"/>
    <p:sldId id="499" r:id="rId71"/>
    <p:sldId id="500" r:id="rId72"/>
    <p:sldId id="501" r:id="rId73"/>
    <p:sldId id="502" r:id="rId74"/>
    <p:sldId id="503" r:id="rId75"/>
    <p:sldId id="504" r:id="rId76"/>
    <p:sldId id="505" r:id="rId77"/>
    <p:sldId id="506" r:id="rId78"/>
    <p:sldId id="507" r:id="rId79"/>
    <p:sldId id="266" r:id="rId80"/>
    <p:sldId id="260" r:id="rId81"/>
    <p:sldId id="299" r:id="rId82"/>
    <p:sldId id="300" r:id="rId83"/>
    <p:sldId id="301" r:id="rId84"/>
    <p:sldId id="302" r:id="rId85"/>
    <p:sldId id="303" r:id="rId86"/>
    <p:sldId id="304" r:id="rId87"/>
    <p:sldId id="267" r:id="rId88"/>
    <p:sldId id="305" r:id="rId89"/>
    <p:sldId id="306" r:id="rId90"/>
    <p:sldId id="268" r:id="rId91"/>
    <p:sldId id="325" r:id="rId92"/>
    <p:sldId id="270" r:id="rId93"/>
    <p:sldId id="271" r:id="rId94"/>
    <p:sldId id="307" r:id="rId95"/>
    <p:sldId id="308" r:id="rId96"/>
    <p:sldId id="272" r:id="rId97"/>
    <p:sldId id="309" r:id="rId98"/>
    <p:sldId id="310" r:id="rId99"/>
    <p:sldId id="311" r:id="rId100"/>
    <p:sldId id="324" r:id="rId101"/>
    <p:sldId id="277" r:id="rId102"/>
    <p:sldId id="273" r:id="rId103"/>
    <p:sldId id="274" r:id="rId104"/>
    <p:sldId id="312" r:id="rId105"/>
    <p:sldId id="313" r:id="rId106"/>
    <p:sldId id="275" r:id="rId107"/>
    <p:sldId id="276" r:id="rId108"/>
    <p:sldId id="314" r:id="rId109"/>
    <p:sldId id="315" r:id="rId110"/>
    <p:sldId id="316" r:id="rId111"/>
    <p:sldId id="317" r:id="rId112"/>
    <p:sldId id="318" r:id="rId113"/>
    <p:sldId id="319" r:id="rId114"/>
    <p:sldId id="321" r:id="rId115"/>
    <p:sldId id="322" r:id="rId116"/>
    <p:sldId id="323" r:id="rId117"/>
    <p:sldId id="327" r:id="rId118"/>
    <p:sldId id="328" r:id="rId119"/>
    <p:sldId id="329" r:id="rId120"/>
    <p:sldId id="330" r:id="rId121"/>
    <p:sldId id="331" r:id="rId122"/>
    <p:sldId id="332" r:id="rId123"/>
    <p:sldId id="333" r:id="rId124"/>
    <p:sldId id="334" r:id="rId125"/>
    <p:sldId id="335" r:id="rId126"/>
    <p:sldId id="337" r:id="rId127"/>
    <p:sldId id="338" r:id="rId128"/>
    <p:sldId id="336" r:id="rId129"/>
    <p:sldId id="340" r:id="rId130"/>
    <p:sldId id="339" r:id="rId131"/>
    <p:sldId id="341" r:id="rId132"/>
    <p:sldId id="342" r:id="rId133"/>
    <p:sldId id="370" r:id="rId134"/>
    <p:sldId id="343" r:id="rId135"/>
    <p:sldId id="344" r:id="rId136"/>
    <p:sldId id="345" r:id="rId137"/>
    <p:sldId id="346" r:id="rId138"/>
    <p:sldId id="347" r:id="rId139"/>
    <p:sldId id="348" r:id="rId140"/>
    <p:sldId id="349" r:id="rId141"/>
    <p:sldId id="350" r:id="rId142"/>
    <p:sldId id="351" r:id="rId143"/>
    <p:sldId id="352" r:id="rId144"/>
    <p:sldId id="353" r:id="rId145"/>
    <p:sldId id="354" r:id="rId146"/>
    <p:sldId id="355" r:id="rId147"/>
    <p:sldId id="356" r:id="rId148"/>
    <p:sldId id="357" r:id="rId149"/>
    <p:sldId id="358" r:id="rId150"/>
    <p:sldId id="359" r:id="rId151"/>
    <p:sldId id="360" r:id="rId152"/>
    <p:sldId id="361" r:id="rId153"/>
    <p:sldId id="362" r:id="rId154"/>
    <p:sldId id="363" r:id="rId155"/>
    <p:sldId id="364" r:id="rId156"/>
    <p:sldId id="365" r:id="rId157"/>
    <p:sldId id="366" r:id="rId158"/>
    <p:sldId id="367" r:id="rId159"/>
    <p:sldId id="379" r:id="rId160"/>
    <p:sldId id="420" r:id="rId161"/>
    <p:sldId id="421" r:id="rId162"/>
    <p:sldId id="422" r:id="rId163"/>
    <p:sldId id="369" r:id="rId164"/>
    <p:sldId id="371" r:id="rId165"/>
    <p:sldId id="372" r:id="rId166"/>
    <p:sldId id="373" r:id="rId167"/>
    <p:sldId id="374" r:id="rId168"/>
    <p:sldId id="375" r:id="rId169"/>
    <p:sldId id="376" r:id="rId170"/>
    <p:sldId id="377" r:id="rId171"/>
    <p:sldId id="378" r:id="rId172"/>
    <p:sldId id="383" r:id="rId173"/>
    <p:sldId id="394" r:id="rId174"/>
    <p:sldId id="380" r:id="rId175"/>
    <p:sldId id="381" r:id="rId176"/>
    <p:sldId id="382" r:id="rId177"/>
    <p:sldId id="384" r:id="rId178"/>
    <p:sldId id="385" r:id="rId179"/>
    <p:sldId id="386" r:id="rId180"/>
    <p:sldId id="387" r:id="rId181"/>
    <p:sldId id="388" r:id="rId182"/>
    <p:sldId id="389" r:id="rId183"/>
    <p:sldId id="390" r:id="rId184"/>
    <p:sldId id="391" r:id="rId185"/>
    <p:sldId id="392" r:id="rId186"/>
    <p:sldId id="393" r:id="rId187"/>
    <p:sldId id="395" r:id="rId188"/>
    <p:sldId id="396" r:id="rId189"/>
    <p:sldId id="397" r:id="rId190"/>
    <p:sldId id="398" r:id="rId191"/>
    <p:sldId id="399" r:id="rId192"/>
    <p:sldId id="400" r:id="rId193"/>
    <p:sldId id="401" r:id="rId194"/>
    <p:sldId id="402" r:id="rId195"/>
    <p:sldId id="403" r:id="rId196"/>
    <p:sldId id="404" r:id="rId197"/>
    <p:sldId id="405" r:id="rId198"/>
    <p:sldId id="406" r:id="rId199"/>
    <p:sldId id="407" r:id="rId200"/>
    <p:sldId id="408" r:id="rId201"/>
    <p:sldId id="409" r:id="rId202"/>
    <p:sldId id="410" r:id="rId203"/>
    <p:sldId id="411" r:id="rId204"/>
    <p:sldId id="412" r:id="rId205"/>
    <p:sldId id="415" r:id="rId206"/>
    <p:sldId id="413" r:id="rId207"/>
    <p:sldId id="416" r:id="rId208"/>
    <p:sldId id="417" r:id="rId209"/>
    <p:sldId id="414" r:id="rId210"/>
    <p:sldId id="418" r:id="rId211"/>
    <p:sldId id="419" r:id="rId2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tableStyles" Target="tableStyle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viewProps" Target="view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theme" Target="theme/theme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A476E-76CB-4300-8983-5BBC1643033B}" type="doc">
      <dgm:prSet loTypeId="urn:microsoft.com/office/officeart/2005/8/layout/process2" loCatId="process" qsTypeId="urn:microsoft.com/office/officeart/2005/8/quickstyle/3d4" qsCatId="3D" csTypeId="urn:microsoft.com/office/officeart/2005/8/colors/accent1_2" csCatId="accent1" phldr="1"/>
      <dgm:spPr/>
      <dgm:t>
        <a:bodyPr/>
        <a:lstStyle/>
        <a:p>
          <a:endParaRPr lang="fr-FR"/>
        </a:p>
      </dgm:t>
    </dgm:pt>
    <dgm:pt modelId="{953E29E8-7DB4-47C3-8DAB-34DAEE2F508D}">
      <dgm:prSet phldrT="[Texte]" custT="1"/>
      <dgm:spPr/>
      <dgm:t>
        <a:bodyPr/>
        <a:lstStyle/>
        <a:p>
          <a:r>
            <a:rPr lang="fr-FR" sz="3200" dirty="0"/>
            <a:t>1. Définition </a:t>
          </a:r>
        </a:p>
      </dgm:t>
    </dgm:pt>
    <dgm:pt modelId="{8BDDA92F-E690-410F-B8F2-55696D288E06}" type="parTrans" cxnId="{55BEB80D-DB86-4943-B579-0D3BA759369E}">
      <dgm:prSet/>
      <dgm:spPr/>
      <dgm:t>
        <a:bodyPr/>
        <a:lstStyle/>
        <a:p>
          <a:endParaRPr lang="fr-FR"/>
        </a:p>
      </dgm:t>
    </dgm:pt>
    <dgm:pt modelId="{FED67945-8178-46AC-A233-C1372E1C885E}" type="sibTrans" cxnId="{55BEB80D-DB86-4943-B579-0D3BA759369E}">
      <dgm:prSet/>
      <dgm:spPr/>
      <dgm:t>
        <a:bodyPr/>
        <a:lstStyle/>
        <a:p>
          <a:endParaRPr lang="fr-FR"/>
        </a:p>
      </dgm:t>
    </dgm:pt>
    <dgm:pt modelId="{FFD4D423-9862-449C-B610-501FB4D10B08}">
      <dgm:prSet phldrT="[Texte]" custT="1"/>
      <dgm:spPr/>
      <dgm:t>
        <a:bodyPr/>
        <a:lstStyle/>
        <a:p>
          <a:r>
            <a:rPr lang="fr-FR" sz="3200" dirty="0"/>
            <a:t>2. Classification </a:t>
          </a:r>
        </a:p>
      </dgm:t>
    </dgm:pt>
    <dgm:pt modelId="{1619307E-74D8-45BD-977C-38D06DD82DC8}" type="parTrans" cxnId="{472FC6DC-85DC-4E2D-A23C-A6FB258B0B80}">
      <dgm:prSet/>
      <dgm:spPr/>
      <dgm:t>
        <a:bodyPr/>
        <a:lstStyle/>
        <a:p>
          <a:endParaRPr lang="fr-FR"/>
        </a:p>
      </dgm:t>
    </dgm:pt>
    <dgm:pt modelId="{B97DF2C9-E205-4980-BC23-252EF2CEB556}" type="sibTrans" cxnId="{472FC6DC-85DC-4E2D-A23C-A6FB258B0B80}">
      <dgm:prSet/>
      <dgm:spPr/>
      <dgm:t>
        <a:bodyPr/>
        <a:lstStyle/>
        <a:p>
          <a:endParaRPr lang="fr-FR"/>
        </a:p>
      </dgm:t>
    </dgm:pt>
    <dgm:pt modelId="{B3150C07-ECE2-481A-A135-31E4A21D7363}">
      <dgm:prSet phldrT="[Texte]" custT="1"/>
      <dgm:spPr/>
      <dgm:t>
        <a:bodyPr/>
        <a:lstStyle/>
        <a:p>
          <a:r>
            <a:rPr lang="fr-FR" sz="3200" dirty="0"/>
            <a:t>3. Utilisation </a:t>
          </a:r>
        </a:p>
      </dgm:t>
    </dgm:pt>
    <dgm:pt modelId="{DA17E929-4BC4-44C0-AF1F-FBD7E0511541}" type="parTrans" cxnId="{45325EA9-3618-47BD-A533-CF11B31F081F}">
      <dgm:prSet/>
      <dgm:spPr/>
      <dgm:t>
        <a:bodyPr/>
        <a:lstStyle/>
        <a:p>
          <a:endParaRPr lang="fr-FR"/>
        </a:p>
      </dgm:t>
    </dgm:pt>
    <dgm:pt modelId="{CAE97677-9DC2-415F-90A6-F3AB24128246}" type="sibTrans" cxnId="{45325EA9-3618-47BD-A533-CF11B31F081F}">
      <dgm:prSet/>
      <dgm:spPr/>
      <dgm:t>
        <a:bodyPr/>
        <a:lstStyle/>
        <a:p>
          <a:endParaRPr lang="fr-FR"/>
        </a:p>
      </dgm:t>
    </dgm:pt>
    <dgm:pt modelId="{A54DB9D4-6BEC-4942-9DB0-99E8F552361C}">
      <dgm:prSet phldrT="[Texte]" custT="1"/>
      <dgm:spPr/>
      <dgm:t>
        <a:bodyPr/>
        <a:lstStyle/>
        <a:p>
          <a:r>
            <a:rPr lang="fr-FR" sz="3200" dirty="0"/>
            <a:t>4. Avantages et inconvénients</a:t>
          </a:r>
        </a:p>
      </dgm:t>
    </dgm:pt>
    <dgm:pt modelId="{227FEC28-51CB-459B-BD16-0514867293B1}" type="parTrans" cxnId="{72C402C8-48A5-4824-8795-04570F612E59}">
      <dgm:prSet/>
      <dgm:spPr/>
      <dgm:t>
        <a:bodyPr/>
        <a:lstStyle/>
        <a:p>
          <a:endParaRPr lang="fr-FR"/>
        </a:p>
      </dgm:t>
    </dgm:pt>
    <dgm:pt modelId="{AE998EC8-CFAC-4610-A271-AFE503872EBB}" type="sibTrans" cxnId="{72C402C8-48A5-4824-8795-04570F612E59}">
      <dgm:prSet/>
      <dgm:spPr/>
      <dgm:t>
        <a:bodyPr/>
        <a:lstStyle/>
        <a:p>
          <a:endParaRPr lang="fr-FR"/>
        </a:p>
      </dgm:t>
    </dgm:pt>
    <dgm:pt modelId="{89F87788-17C4-49BD-BDD5-AB2B67BA3133}" type="pres">
      <dgm:prSet presAssocID="{E2DA476E-76CB-4300-8983-5BBC1643033B}" presName="linearFlow" presStyleCnt="0">
        <dgm:presLayoutVars>
          <dgm:resizeHandles val="exact"/>
        </dgm:presLayoutVars>
      </dgm:prSet>
      <dgm:spPr/>
    </dgm:pt>
    <dgm:pt modelId="{6BE4FE4B-6979-4001-9EF2-961902B0B6F3}" type="pres">
      <dgm:prSet presAssocID="{953E29E8-7DB4-47C3-8DAB-34DAEE2F508D}" presName="node" presStyleLbl="node1" presStyleIdx="0" presStyleCnt="4">
        <dgm:presLayoutVars>
          <dgm:bulletEnabled val="1"/>
        </dgm:presLayoutVars>
      </dgm:prSet>
      <dgm:spPr/>
    </dgm:pt>
    <dgm:pt modelId="{D9FB02A0-295A-4031-93BB-075E6696CD45}" type="pres">
      <dgm:prSet presAssocID="{FED67945-8178-46AC-A233-C1372E1C885E}" presName="sibTrans" presStyleLbl="sibTrans2D1" presStyleIdx="0" presStyleCnt="3"/>
      <dgm:spPr/>
    </dgm:pt>
    <dgm:pt modelId="{4C4B410C-A542-4AFC-8BF7-DE65318DA1B4}" type="pres">
      <dgm:prSet presAssocID="{FED67945-8178-46AC-A233-C1372E1C885E}" presName="connectorText" presStyleLbl="sibTrans2D1" presStyleIdx="0" presStyleCnt="3"/>
      <dgm:spPr/>
    </dgm:pt>
    <dgm:pt modelId="{02A4BB39-F714-4956-833D-E2388C9CA401}" type="pres">
      <dgm:prSet presAssocID="{FFD4D423-9862-449C-B610-501FB4D10B08}" presName="node" presStyleLbl="node1" presStyleIdx="1" presStyleCnt="4" custScaleX="136495">
        <dgm:presLayoutVars>
          <dgm:bulletEnabled val="1"/>
        </dgm:presLayoutVars>
      </dgm:prSet>
      <dgm:spPr/>
    </dgm:pt>
    <dgm:pt modelId="{928A74F5-604B-4BD4-8EB3-FF312391CF2A}" type="pres">
      <dgm:prSet presAssocID="{B97DF2C9-E205-4980-BC23-252EF2CEB556}" presName="sibTrans" presStyleLbl="sibTrans2D1" presStyleIdx="1" presStyleCnt="3"/>
      <dgm:spPr/>
    </dgm:pt>
    <dgm:pt modelId="{E9178838-6026-4D3E-9EB9-661179335FEF}" type="pres">
      <dgm:prSet presAssocID="{B97DF2C9-E205-4980-BC23-252EF2CEB556}" presName="connectorText" presStyleLbl="sibTrans2D1" presStyleIdx="1" presStyleCnt="3"/>
      <dgm:spPr/>
    </dgm:pt>
    <dgm:pt modelId="{8C38B129-27AD-4C3D-8D65-F471675488EF}" type="pres">
      <dgm:prSet presAssocID="{B3150C07-ECE2-481A-A135-31E4A21D7363}" presName="node" presStyleLbl="node1" presStyleIdx="2" presStyleCnt="4" custScaleX="167510">
        <dgm:presLayoutVars>
          <dgm:bulletEnabled val="1"/>
        </dgm:presLayoutVars>
      </dgm:prSet>
      <dgm:spPr/>
    </dgm:pt>
    <dgm:pt modelId="{C2D0C49A-569E-4FC8-B77F-C282C2D62C23}" type="pres">
      <dgm:prSet presAssocID="{CAE97677-9DC2-415F-90A6-F3AB24128246}" presName="sibTrans" presStyleLbl="sibTrans2D1" presStyleIdx="2" presStyleCnt="3"/>
      <dgm:spPr/>
    </dgm:pt>
    <dgm:pt modelId="{AF92C3B8-52C1-4371-B898-2C75388C78A8}" type="pres">
      <dgm:prSet presAssocID="{CAE97677-9DC2-415F-90A6-F3AB24128246}" presName="connectorText" presStyleLbl="sibTrans2D1" presStyleIdx="2" presStyleCnt="3"/>
      <dgm:spPr/>
    </dgm:pt>
    <dgm:pt modelId="{6DB8A443-1D00-4CFC-8922-9DA95AB1C5A0}" type="pres">
      <dgm:prSet presAssocID="{A54DB9D4-6BEC-4942-9DB0-99E8F552361C}" presName="node" presStyleLbl="node1" presStyleIdx="3" presStyleCnt="4" custScaleX="231365">
        <dgm:presLayoutVars>
          <dgm:bulletEnabled val="1"/>
        </dgm:presLayoutVars>
      </dgm:prSet>
      <dgm:spPr/>
    </dgm:pt>
  </dgm:ptLst>
  <dgm:cxnLst>
    <dgm:cxn modelId="{55BEB80D-DB86-4943-B579-0D3BA759369E}" srcId="{E2DA476E-76CB-4300-8983-5BBC1643033B}" destId="{953E29E8-7DB4-47C3-8DAB-34DAEE2F508D}" srcOrd="0" destOrd="0" parTransId="{8BDDA92F-E690-410F-B8F2-55696D288E06}" sibTransId="{FED67945-8178-46AC-A233-C1372E1C885E}"/>
    <dgm:cxn modelId="{AC699D29-705E-47CA-AC65-1EBFB2CC8C80}" type="presOf" srcId="{953E29E8-7DB4-47C3-8DAB-34DAEE2F508D}" destId="{6BE4FE4B-6979-4001-9EF2-961902B0B6F3}" srcOrd="0" destOrd="0" presId="urn:microsoft.com/office/officeart/2005/8/layout/process2"/>
    <dgm:cxn modelId="{7EDE8540-72D7-413C-8AEE-DA34ED7FA562}" type="presOf" srcId="{FFD4D423-9862-449C-B610-501FB4D10B08}" destId="{02A4BB39-F714-4956-833D-E2388C9CA401}" srcOrd="0" destOrd="0" presId="urn:microsoft.com/office/officeart/2005/8/layout/process2"/>
    <dgm:cxn modelId="{7802CE42-B387-4BFB-B8BE-B464B9696900}" type="presOf" srcId="{A54DB9D4-6BEC-4942-9DB0-99E8F552361C}" destId="{6DB8A443-1D00-4CFC-8922-9DA95AB1C5A0}" srcOrd="0" destOrd="0" presId="urn:microsoft.com/office/officeart/2005/8/layout/process2"/>
    <dgm:cxn modelId="{6414E679-8730-417D-A456-ECC4ECDE556A}" type="presOf" srcId="{E2DA476E-76CB-4300-8983-5BBC1643033B}" destId="{89F87788-17C4-49BD-BDD5-AB2B67BA3133}" srcOrd="0" destOrd="0" presId="urn:microsoft.com/office/officeart/2005/8/layout/process2"/>
    <dgm:cxn modelId="{5E66E691-C4CD-4DD6-9C9D-F51561EA984D}" type="presOf" srcId="{FED67945-8178-46AC-A233-C1372E1C885E}" destId="{D9FB02A0-295A-4031-93BB-075E6696CD45}" srcOrd="0" destOrd="0" presId="urn:microsoft.com/office/officeart/2005/8/layout/process2"/>
    <dgm:cxn modelId="{6F3E8896-8146-4B4C-BEAB-AC6D9BCE87E9}" type="presOf" srcId="{B3150C07-ECE2-481A-A135-31E4A21D7363}" destId="{8C38B129-27AD-4C3D-8D65-F471675488EF}" srcOrd="0" destOrd="0" presId="urn:microsoft.com/office/officeart/2005/8/layout/process2"/>
    <dgm:cxn modelId="{45325EA9-3618-47BD-A533-CF11B31F081F}" srcId="{E2DA476E-76CB-4300-8983-5BBC1643033B}" destId="{B3150C07-ECE2-481A-A135-31E4A21D7363}" srcOrd="2" destOrd="0" parTransId="{DA17E929-4BC4-44C0-AF1F-FBD7E0511541}" sibTransId="{CAE97677-9DC2-415F-90A6-F3AB24128246}"/>
    <dgm:cxn modelId="{B7FE69B0-107B-4465-84D4-081AF996B89D}" type="presOf" srcId="{B97DF2C9-E205-4980-BC23-252EF2CEB556}" destId="{928A74F5-604B-4BD4-8EB3-FF312391CF2A}" srcOrd="0" destOrd="0" presId="urn:microsoft.com/office/officeart/2005/8/layout/process2"/>
    <dgm:cxn modelId="{B5636DB2-8D9B-4E20-939D-53423C174EC3}" type="presOf" srcId="{FED67945-8178-46AC-A233-C1372E1C885E}" destId="{4C4B410C-A542-4AFC-8BF7-DE65318DA1B4}" srcOrd="1" destOrd="0" presId="urn:microsoft.com/office/officeart/2005/8/layout/process2"/>
    <dgm:cxn modelId="{72C402C8-48A5-4824-8795-04570F612E59}" srcId="{E2DA476E-76CB-4300-8983-5BBC1643033B}" destId="{A54DB9D4-6BEC-4942-9DB0-99E8F552361C}" srcOrd="3" destOrd="0" parTransId="{227FEC28-51CB-459B-BD16-0514867293B1}" sibTransId="{AE998EC8-CFAC-4610-A271-AFE503872EBB}"/>
    <dgm:cxn modelId="{2CCCB1D2-4E17-4B38-8D63-433F08B36B22}" type="presOf" srcId="{CAE97677-9DC2-415F-90A6-F3AB24128246}" destId="{AF92C3B8-52C1-4371-B898-2C75388C78A8}" srcOrd="1" destOrd="0" presId="urn:microsoft.com/office/officeart/2005/8/layout/process2"/>
    <dgm:cxn modelId="{472FC6DC-85DC-4E2D-A23C-A6FB258B0B80}" srcId="{E2DA476E-76CB-4300-8983-5BBC1643033B}" destId="{FFD4D423-9862-449C-B610-501FB4D10B08}" srcOrd="1" destOrd="0" parTransId="{1619307E-74D8-45BD-977C-38D06DD82DC8}" sibTransId="{B97DF2C9-E205-4980-BC23-252EF2CEB556}"/>
    <dgm:cxn modelId="{CB928EE6-5BD2-4285-BE45-9453E6407A9D}" type="presOf" srcId="{CAE97677-9DC2-415F-90A6-F3AB24128246}" destId="{C2D0C49A-569E-4FC8-B77F-C282C2D62C23}" srcOrd="0" destOrd="0" presId="urn:microsoft.com/office/officeart/2005/8/layout/process2"/>
    <dgm:cxn modelId="{8F99D0F9-5A7F-4929-86E6-6C8A4430ED7D}" type="presOf" srcId="{B97DF2C9-E205-4980-BC23-252EF2CEB556}" destId="{E9178838-6026-4D3E-9EB9-661179335FEF}" srcOrd="1" destOrd="0" presId="urn:microsoft.com/office/officeart/2005/8/layout/process2"/>
    <dgm:cxn modelId="{6F7003A2-30EA-4682-932E-DBFCFC842DD4}" type="presParOf" srcId="{89F87788-17C4-49BD-BDD5-AB2B67BA3133}" destId="{6BE4FE4B-6979-4001-9EF2-961902B0B6F3}" srcOrd="0" destOrd="0" presId="urn:microsoft.com/office/officeart/2005/8/layout/process2"/>
    <dgm:cxn modelId="{92893B67-A21A-443D-874C-6267339CBB97}" type="presParOf" srcId="{89F87788-17C4-49BD-BDD5-AB2B67BA3133}" destId="{D9FB02A0-295A-4031-93BB-075E6696CD45}" srcOrd="1" destOrd="0" presId="urn:microsoft.com/office/officeart/2005/8/layout/process2"/>
    <dgm:cxn modelId="{F7A362D3-76E1-4B4C-8EE8-B4F8E80AFD1B}" type="presParOf" srcId="{D9FB02A0-295A-4031-93BB-075E6696CD45}" destId="{4C4B410C-A542-4AFC-8BF7-DE65318DA1B4}" srcOrd="0" destOrd="0" presId="urn:microsoft.com/office/officeart/2005/8/layout/process2"/>
    <dgm:cxn modelId="{F03E9B30-DB7D-4452-B89B-A9A45F5863C4}" type="presParOf" srcId="{89F87788-17C4-49BD-BDD5-AB2B67BA3133}" destId="{02A4BB39-F714-4956-833D-E2388C9CA401}" srcOrd="2" destOrd="0" presId="urn:microsoft.com/office/officeart/2005/8/layout/process2"/>
    <dgm:cxn modelId="{63B47E7B-38FD-4676-A2E4-69A3DEC83464}" type="presParOf" srcId="{89F87788-17C4-49BD-BDD5-AB2B67BA3133}" destId="{928A74F5-604B-4BD4-8EB3-FF312391CF2A}" srcOrd="3" destOrd="0" presId="urn:microsoft.com/office/officeart/2005/8/layout/process2"/>
    <dgm:cxn modelId="{9D0E6BBB-2726-4CD9-9975-2563CF5DDB8B}" type="presParOf" srcId="{928A74F5-604B-4BD4-8EB3-FF312391CF2A}" destId="{E9178838-6026-4D3E-9EB9-661179335FEF}" srcOrd="0" destOrd="0" presId="urn:microsoft.com/office/officeart/2005/8/layout/process2"/>
    <dgm:cxn modelId="{4AA28213-DF5C-4B32-BACA-6FA44540FCF6}" type="presParOf" srcId="{89F87788-17C4-49BD-BDD5-AB2B67BA3133}" destId="{8C38B129-27AD-4C3D-8D65-F471675488EF}" srcOrd="4" destOrd="0" presId="urn:microsoft.com/office/officeart/2005/8/layout/process2"/>
    <dgm:cxn modelId="{899A2D60-6610-40FC-842C-F130521615BF}" type="presParOf" srcId="{89F87788-17C4-49BD-BDD5-AB2B67BA3133}" destId="{C2D0C49A-569E-4FC8-B77F-C282C2D62C23}" srcOrd="5" destOrd="0" presId="urn:microsoft.com/office/officeart/2005/8/layout/process2"/>
    <dgm:cxn modelId="{2B1B953C-DCC2-47F6-AF2F-2CC928CB594F}" type="presParOf" srcId="{C2D0C49A-569E-4FC8-B77F-C282C2D62C23}" destId="{AF92C3B8-52C1-4371-B898-2C75388C78A8}" srcOrd="0" destOrd="0" presId="urn:microsoft.com/office/officeart/2005/8/layout/process2"/>
    <dgm:cxn modelId="{2A414E07-5CD9-447C-8EED-4245C3191CBD}" type="presParOf" srcId="{89F87788-17C4-49BD-BDD5-AB2B67BA3133}" destId="{6DB8A443-1D00-4CFC-8922-9DA95AB1C5A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DA476E-76CB-4300-8983-5BBC1643033B}" type="doc">
      <dgm:prSet loTypeId="urn:microsoft.com/office/officeart/2005/8/layout/process2" loCatId="process" qsTypeId="urn:microsoft.com/office/officeart/2005/8/quickstyle/3d4" qsCatId="3D" csTypeId="urn:microsoft.com/office/officeart/2005/8/colors/accent1_2" csCatId="accent1" phldr="1"/>
      <dgm:spPr/>
      <dgm:t>
        <a:bodyPr/>
        <a:lstStyle/>
        <a:p>
          <a:endParaRPr lang="fr-FR"/>
        </a:p>
      </dgm:t>
    </dgm:pt>
    <dgm:pt modelId="{953E29E8-7DB4-47C3-8DAB-34DAEE2F508D}">
      <dgm:prSet phldrT="[Texte]" custT="1"/>
      <dgm:spPr/>
      <dgm:t>
        <a:bodyPr/>
        <a:lstStyle/>
        <a:p>
          <a:r>
            <a:rPr lang="fr-FR" sz="3200" dirty="0"/>
            <a:t>1. Définition </a:t>
          </a:r>
        </a:p>
      </dgm:t>
    </dgm:pt>
    <dgm:pt modelId="{8BDDA92F-E690-410F-B8F2-55696D288E06}" type="parTrans" cxnId="{55BEB80D-DB86-4943-B579-0D3BA759369E}">
      <dgm:prSet/>
      <dgm:spPr/>
      <dgm:t>
        <a:bodyPr/>
        <a:lstStyle/>
        <a:p>
          <a:endParaRPr lang="fr-FR"/>
        </a:p>
      </dgm:t>
    </dgm:pt>
    <dgm:pt modelId="{FED67945-8178-46AC-A233-C1372E1C885E}" type="sibTrans" cxnId="{55BEB80D-DB86-4943-B579-0D3BA759369E}">
      <dgm:prSet/>
      <dgm:spPr/>
      <dgm:t>
        <a:bodyPr/>
        <a:lstStyle/>
        <a:p>
          <a:endParaRPr lang="fr-FR"/>
        </a:p>
      </dgm:t>
    </dgm:pt>
    <dgm:pt modelId="{FFD4D423-9862-449C-B610-501FB4D10B08}">
      <dgm:prSet phldrT="[Texte]" custT="1"/>
      <dgm:spPr/>
      <dgm:t>
        <a:bodyPr/>
        <a:lstStyle/>
        <a:p>
          <a:r>
            <a:rPr lang="fr-FR" sz="3200" dirty="0"/>
            <a:t>2. Classification </a:t>
          </a:r>
        </a:p>
      </dgm:t>
    </dgm:pt>
    <dgm:pt modelId="{1619307E-74D8-45BD-977C-38D06DD82DC8}" type="parTrans" cxnId="{472FC6DC-85DC-4E2D-A23C-A6FB258B0B80}">
      <dgm:prSet/>
      <dgm:spPr/>
      <dgm:t>
        <a:bodyPr/>
        <a:lstStyle/>
        <a:p>
          <a:endParaRPr lang="fr-FR"/>
        </a:p>
      </dgm:t>
    </dgm:pt>
    <dgm:pt modelId="{B97DF2C9-E205-4980-BC23-252EF2CEB556}" type="sibTrans" cxnId="{472FC6DC-85DC-4E2D-A23C-A6FB258B0B80}">
      <dgm:prSet/>
      <dgm:spPr/>
      <dgm:t>
        <a:bodyPr/>
        <a:lstStyle/>
        <a:p>
          <a:endParaRPr lang="fr-FR"/>
        </a:p>
      </dgm:t>
    </dgm:pt>
    <dgm:pt modelId="{B3150C07-ECE2-481A-A135-31E4A21D7363}">
      <dgm:prSet phldrT="[Texte]" custT="1"/>
      <dgm:spPr/>
      <dgm:t>
        <a:bodyPr/>
        <a:lstStyle/>
        <a:p>
          <a:r>
            <a:rPr lang="fr-FR" sz="3200" dirty="0"/>
            <a:t>3. Caractéristique</a:t>
          </a:r>
        </a:p>
      </dgm:t>
    </dgm:pt>
    <dgm:pt modelId="{DA17E929-4BC4-44C0-AF1F-FBD7E0511541}" type="parTrans" cxnId="{45325EA9-3618-47BD-A533-CF11B31F081F}">
      <dgm:prSet/>
      <dgm:spPr/>
      <dgm:t>
        <a:bodyPr/>
        <a:lstStyle/>
        <a:p>
          <a:endParaRPr lang="fr-FR"/>
        </a:p>
      </dgm:t>
    </dgm:pt>
    <dgm:pt modelId="{CAE97677-9DC2-415F-90A6-F3AB24128246}" type="sibTrans" cxnId="{45325EA9-3618-47BD-A533-CF11B31F081F}">
      <dgm:prSet/>
      <dgm:spPr/>
      <dgm:t>
        <a:bodyPr/>
        <a:lstStyle/>
        <a:p>
          <a:endParaRPr lang="fr-FR"/>
        </a:p>
      </dgm:t>
    </dgm:pt>
    <dgm:pt modelId="{A54DB9D4-6BEC-4942-9DB0-99E8F552361C}">
      <dgm:prSet phldrT="[Texte]" custT="1"/>
      <dgm:spPr/>
      <dgm:t>
        <a:bodyPr/>
        <a:lstStyle/>
        <a:p>
          <a:r>
            <a:rPr lang="fr-FR" sz="3200" dirty="0"/>
            <a:t>4. Architecture  </a:t>
          </a:r>
        </a:p>
      </dgm:t>
    </dgm:pt>
    <dgm:pt modelId="{227FEC28-51CB-459B-BD16-0514867293B1}" type="parTrans" cxnId="{72C402C8-48A5-4824-8795-04570F612E59}">
      <dgm:prSet/>
      <dgm:spPr/>
      <dgm:t>
        <a:bodyPr/>
        <a:lstStyle/>
        <a:p>
          <a:endParaRPr lang="fr-FR"/>
        </a:p>
      </dgm:t>
    </dgm:pt>
    <dgm:pt modelId="{AE998EC8-CFAC-4610-A271-AFE503872EBB}" type="sibTrans" cxnId="{72C402C8-48A5-4824-8795-04570F612E59}">
      <dgm:prSet/>
      <dgm:spPr/>
      <dgm:t>
        <a:bodyPr/>
        <a:lstStyle/>
        <a:p>
          <a:endParaRPr lang="fr-FR"/>
        </a:p>
      </dgm:t>
    </dgm:pt>
    <dgm:pt modelId="{89F87788-17C4-49BD-BDD5-AB2B67BA3133}" type="pres">
      <dgm:prSet presAssocID="{E2DA476E-76CB-4300-8983-5BBC1643033B}" presName="linearFlow" presStyleCnt="0">
        <dgm:presLayoutVars>
          <dgm:resizeHandles val="exact"/>
        </dgm:presLayoutVars>
      </dgm:prSet>
      <dgm:spPr/>
    </dgm:pt>
    <dgm:pt modelId="{6BE4FE4B-6979-4001-9EF2-961902B0B6F3}" type="pres">
      <dgm:prSet presAssocID="{953E29E8-7DB4-47C3-8DAB-34DAEE2F508D}" presName="node" presStyleLbl="node1" presStyleIdx="0" presStyleCnt="4">
        <dgm:presLayoutVars>
          <dgm:bulletEnabled val="1"/>
        </dgm:presLayoutVars>
      </dgm:prSet>
      <dgm:spPr/>
    </dgm:pt>
    <dgm:pt modelId="{D9FB02A0-295A-4031-93BB-075E6696CD45}" type="pres">
      <dgm:prSet presAssocID="{FED67945-8178-46AC-A233-C1372E1C885E}" presName="sibTrans" presStyleLbl="sibTrans2D1" presStyleIdx="0" presStyleCnt="3"/>
      <dgm:spPr/>
    </dgm:pt>
    <dgm:pt modelId="{4C4B410C-A542-4AFC-8BF7-DE65318DA1B4}" type="pres">
      <dgm:prSet presAssocID="{FED67945-8178-46AC-A233-C1372E1C885E}" presName="connectorText" presStyleLbl="sibTrans2D1" presStyleIdx="0" presStyleCnt="3"/>
      <dgm:spPr/>
    </dgm:pt>
    <dgm:pt modelId="{02A4BB39-F714-4956-833D-E2388C9CA401}" type="pres">
      <dgm:prSet presAssocID="{FFD4D423-9862-449C-B610-501FB4D10B08}" presName="node" presStyleLbl="node1" presStyleIdx="1" presStyleCnt="4" custScaleX="136495">
        <dgm:presLayoutVars>
          <dgm:bulletEnabled val="1"/>
        </dgm:presLayoutVars>
      </dgm:prSet>
      <dgm:spPr/>
    </dgm:pt>
    <dgm:pt modelId="{928A74F5-604B-4BD4-8EB3-FF312391CF2A}" type="pres">
      <dgm:prSet presAssocID="{B97DF2C9-E205-4980-BC23-252EF2CEB556}" presName="sibTrans" presStyleLbl="sibTrans2D1" presStyleIdx="1" presStyleCnt="3"/>
      <dgm:spPr/>
    </dgm:pt>
    <dgm:pt modelId="{E9178838-6026-4D3E-9EB9-661179335FEF}" type="pres">
      <dgm:prSet presAssocID="{B97DF2C9-E205-4980-BC23-252EF2CEB556}" presName="connectorText" presStyleLbl="sibTrans2D1" presStyleIdx="1" presStyleCnt="3"/>
      <dgm:spPr/>
    </dgm:pt>
    <dgm:pt modelId="{8C38B129-27AD-4C3D-8D65-F471675488EF}" type="pres">
      <dgm:prSet presAssocID="{B3150C07-ECE2-481A-A135-31E4A21D7363}" presName="node" presStyleLbl="node1" presStyleIdx="2" presStyleCnt="4" custScaleX="167510">
        <dgm:presLayoutVars>
          <dgm:bulletEnabled val="1"/>
        </dgm:presLayoutVars>
      </dgm:prSet>
      <dgm:spPr/>
    </dgm:pt>
    <dgm:pt modelId="{C2D0C49A-569E-4FC8-B77F-C282C2D62C23}" type="pres">
      <dgm:prSet presAssocID="{CAE97677-9DC2-415F-90A6-F3AB24128246}" presName="sibTrans" presStyleLbl="sibTrans2D1" presStyleIdx="2" presStyleCnt="3"/>
      <dgm:spPr/>
    </dgm:pt>
    <dgm:pt modelId="{AF92C3B8-52C1-4371-B898-2C75388C78A8}" type="pres">
      <dgm:prSet presAssocID="{CAE97677-9DC2-415F-90A6-F3AB24128246}" presName="connectorText" presStyleLbl="sibTrans2D1" presStyleIdx="2" presStyleCnt="3"/>
      <dgm:spPr/>
    </dgm:pt>
    <dgm:pt modelId="{6DB8A443-1D00-4CFC-8922-9DA95AB1C5A0}" type="pres">
      <dgm:prSet presAssocID="{A54DB9D4-6BEC-4942-9DB0-99E8F552361C}" presName="node" presStyleLbl="node1" presStyleIdx="3" presStyleCnt="4" custScaleX="231365">
        <dgm:presLayoutVars>
          <dgm:bulletEnabled val="1"/>
        </dgm:presLayoutVars>
      </dgm:prSet>
      <dgm:spPr/>
    </dgm:pt>
  </dgm:ptLst>
  <dgm:cxnLst>
    <dgm:cxn modelId="{8890470A-9678-474F-91F0-E68BD587075B}" type="presOf" srcId="{FFD4D423-9862-449C-B610-501FB4D10B08}" destId="{02A4BB39-F714-4956-833D-E2388C9CA401}" srcOrd="0" destOrd="0" presId="urn:microsoft.com/office/officeart/2005/8/layout/process2"/>
    <dgm:cxn modelId="{55BEB80D-DB86-4943-B579-0D3BA759369E}" srcId="{E2DA476E-76CB-4300-8983-5BBC1643033B}" destId="{953E29E8-7DB4-47C3-8DAB-34DAEE2F508D}" srcOrd="0" destOrd="0" parTransId="{8BDDA92F-E690-410F-B8F2-55696D288E06}" sibTransId="{FED67945-8178-46AC-A233-C1372E1C885E}"/>
    <dgm:cxn modelId="{67B0861A-9839-431A-BDC7-43840726BBE9}" type="presOf" srcId="{FED67945-8178-46AC-A233-C1372E1C885E}" destId="{D9FB02A0-295A-4031-93BB-075E6696CD45}" srcOrd="0" destOrd="0" presId="urn:microsoft.com/office/officeart/2005/8/layout/process2"/>
    <dgm:cxn modelId="{2104C75D-0FEF-4D4B-8438-54CDF03C39DC}" type="presOf" srcId="{953E29E8-7DB4-47C3-8DAB-34DAEE2F508D}" destId="{6BE4FE4B-6979-4001-9EF2-961902B0B6F3}" srcOrd="0" destOrd="0" presId="urn:microsoft.com/office/officeart/2005/8/layout/process2"/>
    <dgm:cxn modelId="{F686616B-3D42-4FE4-8004-CD091D729383}" type="presOf" srcId="{FED67945-8178-46AC-A233-C1372E1C885E}" destId="{4C4B410C-A542-4AFC-8BF7-DE65318DA1B4}" srcOrd="1" destOrd="0" presId="urn:microsoft.com/office/officeart/2005/8/layout/process2"/>
    <dgm:cxn modelId="{DD7CA14D-2695-4CD8-86B6-240E8464518C}" type="presOf" srcId="{CAE97677-9DC2-415F-90A6-F3AB24128246}" destId="{AF92C3B8-52C1-4371-B898-2C75388C78A8}" srcOrd="1" destOrd="0" presId="urn:microsoft.com/office/officeart/2005/8/layout/process2"/>
    <dgm:cxn modelId="{D0AA824E-225C-4748-8522-2CFE15BAA6BB}" type="presOf" srcId="{B97DF2C9-E205-4980-BC23-252EF2CEB556}" destId="{928A74F5-604B-4BD4-8EB3-FF312391CF2A}" srcOrd="0" destOrd="0" presId="urn:microsoft.com/office/officeart/2005/8/layout/process2"/>
    <dgm:cxn modelId="{8F33ED7F-6B5B-4F6C-84A3-653DE655DF00}" type="presOf" srcId="{B97DF2C9-E205-4980-BC23-252EF2CEB556}" destId="{E9178838-6026-4D3E-9EB9-661179335FEF}" srcOrd="1" destOrd="0" presId="urn:microsoft.com/office/officeart/2005/8/layout/process2"/>
    <dgm:cxn modelId="{573BD89F-0328-468F-AD35-D358D68C9E2D}" type="presOf" srcId="{A54DB9D4-6BEC-4942-9DB0-99E8F552361C}" destId="{6DB8A443-1D00-4CFC-8922-9DA95AB1C5A0}" srcOrd="0" destOrd="0" presId="urn:microsoft.com/office/officeart/2005/8/layout/process2"/>
    <dgm:cxn modelId="{45325EA9-3618-47BD-A533-CF11B31F081F}" srcId="{E2DA476E-76CB-4300-8983-5BBC1643033B}" destId="{B3150C07-ECE2-481A-A135-31E4A21D7363}" srcOrd="2" destOrd="0" parTransId="{DA17E929-4BC4-44C0-AF1F-FBD7E0511541}" sibTransId="{CAE97677-9DC2-415F-90A6-F3AB24128246}"/>
    <dgm:cxn modelId="{72C402C8-48A5-4824-8795-04570F612E59}" srcId="{E2DA476E-76CB-4300-8983-5BBC1643033B}" destId="{A54DB9D4-6BEC-4942-9DB0-99E8F552361C}" srcOrd="3" destOrd="0" parTransId="{227FEC28-51CB-459B-BD16-0514867293B1}" sibTransId="{AE998EC8-CFAC-4610-A271-AFE503872EBB}"/>
    <dgm:cxn modelId="{F7B2BDCB-9BB9-4A72-9287-991F34674D73}" type="presOf" srcId="{CAE97677-9DC2-415F-90A6-F3AB24128246}" destId="{C2D0C49A-569E-4FC8-B77F-C282C2D62C23}" srcOrd="0" destOrd="0" presId="urn:microsoft.com/office/officeart/2005/8/layout/process2"/>
    <dgm:cxn modelId="{0CB904CF-2EB6-4533-AFBD-E20FD012CC2C}" type="presOf" srcId="{E2DA476E-76CB-4300-8983-5BBC1643033B}" destId="{89F87788-17C4-49BD-BDD5-AB2B67BA3133}" srcOrd="0" destOrd="0" presId="urn:microsoft.com/office/officeart/2005/8/layout/process2"/>
    <dgm:cxn modelId="{472FC6DC-85DC-4E2D-A23C-A6FB258B0B80}" srcId="{E2DA476E-76CB-4300-8983-5BBC1643033B}" destId="{FFD4D423-9862-449C-B610-501FB4D10B08}" srcOrd="1" destOrd="0" parTransId="{1619307E-74D8-45BD-977C-38D06DD82DC8}" sibTransId="{B97DF2C9-E205-4980-BC23-252EF2CEB556}"/>
    <dgm:cxn modelId="{C6E3C8DE-41E6-4C53-A9B7-24A0C2715D7C}" type="presOf" srcId="{B3150C07-ECE2-481A-A135-31E4A21D7363}" destId="{8C38B129-27AD-4C3D-8D65-F471675488EF}" srcOrd="0" destOrd="0" presId="urn:microsoft.com/office/officeart/2005/8/layout/process2"/>
    <dgm:cxn modelId="{E4DF3B1C-B86E-46BF-B10C-ED1257A6F50E}" type="presParOf" srcId="{89F87788-17C4-49BD-BDD5-AB2B67BA3133}" destId="{6BE4FE4B-6979-4001-9EF2-961902B0B6F3}" srcOrd="0" destOrd="0" presId="urn:microsoft.com/office/officeart/2005/8/layout/process2"/>
    <dgm:cxn modelId="{4B421E0E-6758-4C32-A930-741F42C6DA6A}" type="presParOf" srcId="{89F87788-17C4-49BD-BDD5-AB2B67BA3133}" destId="{D9FB02A0-295A-4031-93BB-075E6696CD45}" srcOrd="1" destOrd="0" presId="urn:microsoft.com/office/officeart/2005/8/layout/process2"/>
    <dgm:cxn modelId="{0E074376-6176-4386-8F3A-36399F57AADF}" type="presParOf" srcId="{D9FB02A0-295A-4031-93BB-075E6696CD45}" destId="{4C4B410C-A542-4AFC-8BF7-DE65318DA1B4}" srcOrd="0" destOrd="0" presId="urn:microsoft.com/office/officeart/2005/8/layout/process2"/>
    <dgm:cxn modelId="{7F055DC4-644F-4A15-9532-9C177136EC40}" type="presParOf" srcId="{89F87788-17C4-49BD-BDD5-AB2B67BA3133}" destId="{02A4BB39-F714-4956-833D-E2388C9CA401}" srcOrd="2" destOrd="0" presId="urn:microsoft.com/office/officeart/2005/8/layout/process2"/>
    <dgm:cxn modelId="{F42DFD92-7D65-42E6-A6A3-5FDCECA39741}" type="presParOf" srcId="{89F87788-17C4-49BD-BDD5-AB2B67BA3133}" destId="{928A74F5-604B-4BD4-8EB3-FF312391CF2A}" srcOrd="3" destOrd="0" presId="urn:microsoft.com/office/officeart/2005/8/layout/process2"/>
    <dgm:cxn modelId="{0E2711EB-8964-4196-9E99-FFF343F8CD75}" type="presParOf" srcId="{928A74F5-604B-4BD4-8EB3-FF312391CF2A}" destId="{E9178838-6026-4D3E-9EB9-661179335FEF}" srcOrd="0" destOrd="0" presId="urn:microsoft.com/office/officeart/2005/8/layout/process2"/>
    <dgm:cxn modelId="{66FFA4E3-8405-4C19-BBFA-AFDAB37FB35C}" type="presParOf" srcId="{89F87788-17C4-49BD-BDD5-AB2B67BA3133}" destId="{8C38B129-27AD-4C3D-8D65-F471675488EF}" srcOrd="4" destOrd="0" presId="urn:microsoft.com/office/officeart/2005/8/layout/process2"/>
    <dgm:cxn modelId="{F479D7D0-B9E3-42C9-99B3-791A67CF60F9}" type="presParOf" srcId="{89F87788-17C4-49BD-BDD5-AB2B67BA3133}" destId="{C2D0C49A-569E-4FC8-B77F-C282C2D62C23}" srcOrd="5" destOrd="0" presId="urn:microsoft.com/office/officeart/2005/8/layout/process2"/>
    <dgm:cxn modelId="{0E74F4B9-4BE1-4CFD-96D2-6C90EB8E95B8}" type="presParOf" srcId="{C2D0C49A-569E-4FC8-B77F-C282C2D62C23}" destId="{AF92C3B8-52C1-4371-B898-2C75388C78A8}" srcOrd="0" destOrd="0" presId="urn:microsoft.com/office/officeart/2005/8/layout/process2"/>
    <dgm:cxn modelId="{5866D0DD-5AE6-4BB8-8CEE-8BDDB9C150C7}" type="presParOf" srcId="{89F87788-17C4-49BD-BDD5-AB2B67BA3133}" destId="{6DB8A443-1D00-4CFC-8922-9DA95AB1C5A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2DA476E-76CB-4300-8983-5BBC1643033B}" type="doc">
      <dgm:prSet loTypeId="urn:microsoft.com/office/officeart/2005/8/layout/bProcess3" loCatId="process" qsTypeId="urn:microsoft.com/office/officeart/2005/8/quickstyle/3d4" qsCatId="3D" csTypeId="urn:microsoft.com/office/officeart/2005/8/colors/accent1_2" csCatId="accent1" phldr="1"/>
      <dgm:spPr/>
      <dgm:t>
        <a:bodyPr/>
        <a:lstStyle/>
        <a:p>
          <a:endParaRPr lang="fr-FR"/>
        </a:p>
      </dgm:t>
    </dgm:pt>
    <dgm:pt modelId="{953E29E8-7DB4-47C3-8DAB-34DAEE2F508D}">
      <dgm:prSet phldrT="[Texte]" custT="1"/>
      <dgm:spPr/>
      <dgm:t>
        <a:bodyPr/>
        <a:lstStyle/>
        <a:p>
          <a:r>
            <a:rPr lang="fr-FR" sz="2800" dirty="0"/>
            <a:t>Maitriser les conceptes de base</a:t>
          </a:r>
        </a:p>
      </dgm:t>
    </dgm:pt>
    <dgm:pt modelId="{8BDDA92F-E690-410F-B8F2-55696D288E06}" type="parTrans" cxnId="{55BEB80D-DB86-4943-B579-0D3BA759369E}">
      <dgm:prSet/>
      <dgm:spPr/>
      <dgm:t>
        <a:bodyPr/>
        <a:lstStyle/>
        <a:p>
          <a:endParaRPr lang="fr-FR"/>
        </a:p>
      </dgm:t>
    </dgm:pt>
    <dgm:pt modelId="{FED67945-8178-46AC-A233-C1372E1C885E}" type="sibTrans" cxnId="{55BEB80D-DB86-4943-B579-0D3BA759369E}">
      <dgm:prSet/>
      <dgm:spPr/>
      <dgm:t>
        <a:bodyPr/>
        <a:lstStyle/>
        <a:p>
          <a:endParaRPr lang="fr-FR"/>
        </a:p>
      </dgm:t>
    </dgm:pt>
    <dgm:pt modelId="{FFD4D423-9862-449C-B610-501FB4D10B08}">
      <dgm:prSet phldrT="[Texte]" custT="1"/>
      <dgm:spPr/>
      <dgm:t>
        <a:bodyPr/>
        <a:lstStyle/>
        <a:p>
          <a:r>
            <a:rPr lang="fr-FR" sz="2800" dirty="0"/>
            <a:t>Pouvoir faire la classification </a:t>
          </a:r>
        </a:p>
      </dgm:t>
    </dgm:pt>
    <dgm:pt modelId="{1619307E-74D8-45BD-977C-38D06DD82DC8}" type="parTrans" cxnId="{472FC6DC-85DC-4E2D-A23C-A6FB258B0B80}">
      <dgm:prSet/>
      <dgm:spPr/>
      <dgm:t>
        <a:bodyPr/>
        <a:lstStyle/>
        <a:p>
          <a:endParaRPr lang="fr-FR"/>
        </a:p>
      </dgm:t>
    </dgm:pt>
    <dgm:pt modelId="{B97DF2C9-E205-4980-BC23-252EF2CEB556}" type="sibTrans" cxnId="{472FC6DC-85DC-4E2D-A23C-A6FB258B0B80}">
      <dgm:prSet/>
      <dgm:spPr/>
      <dgm:t>
        <a:bodyPr/>
        <a:lstStyle/>
        <a:p>
          <a:endParaRPr lang="fr-FR"/>
        </a:p>
      </dgm:t>
    </dgm:pt>
    <dgm:pt modelId="{B3150C07-ECE2-481A-A135-31E4A21D7363}">
      <dgm:prSet phldrT="[Texte]" custT="1"/>
      <dgm:spPr/>
      <dgm:t>
        <a:bodyPr/>
        <a:lstStyle/>
        <a:p>
          <a:r>
            <a:rPr lang="fr-FR" sz="2800" dirty="0"/>
            <a:t>Connaitre les critères de choix </a:t>
          </a:r>
        </a:p>
      </dgm:t>
    </dgm:pt>
    <dgm:pt modelId="{DA17E929-4BC4-44C0-AF1F-FBD7E0511541}" type="parTrans" cxnId="{45325EA9-3618-47BD-A533-CF11B31F081F}">
      <dgm:prSet/>
      <dgm:spPr/>
      <dgm:t>
        <a:bodyPr/>
        <a:lstStyle/>
        <a:p>
          <a:endParaRPr lang="fr-FR"/>
        </a:p>
      </dgm:t>
    </dgm:pt>
    <dgm:pt modelId="{CAE97677-9DC2-415F-90A6-F3AB24128246}" type="sibTrans" cxnId="{45325EA9-3618-47BD-A533-CF11B31F081F}">
      <dgm:prSet/>
      <dgm:spPr/>
      <dgm:t>
        <a:bodyPr/>
        <a:lstStyle/>
        <a:p>
          <a:endParaRPr lang="fr-FR"/>
        </a:p>
      </dgm:t>
    </dgm:pt>
    <dgm:pt modelId="{A54DB9D4-6BEC-4942-9DB0-99E8F552361C}">
      <dgm:prSet phldrT="[Texte]" custT="1"/>
      <dgm:spPr/>
      <dgm:t>
        <a:bodyPr/>
        <a:lstStyle/>
        <a:p>
          <a:r>
            <a:rPr lang="fr-FR" sz="2800" dirty="0"/>
            <a:t>Connaitre les termes anglo-saxonnes </a:t>
          </a:r>
        </a:p>
      </dgm:t>
    </dgm:pt>
    <dgm:pt modelId="{227FEC28-51CB-459B-BD16-0514867293B1}" type="parTrans" cxnId="{72C402C8-48A5-4824-8795-04570F612E59}">
      <dgm:prSet/>
      <dgm:spPr/>
      <dgm:t>
        <a:bodyPr/>
        <a:lstStyle/>
        <a:p>
          <a:endParaRPr lang="fr-FR"/>
        </a:p>
      </dgm:t>
    </dgm:pt>
    <dgm:pt modelId="{AE998EC8-CFAC-4610-A271-AFE503872EBB}" type="sibTrans" cxnId="{72C402C8-48A5-4824-8795-04570F612E59}">
      <dgm:prSet/>
      <dgm:spPr/>
      <dgm:t>
        <a:bodyPr/>
        <a:lstStyle/>
        <a:p>
          <a:endParaRPr lang="fr-FR"/>
        </a:p>
      </dgm:t>
    </dgm:pt>
    <dgm:pt modelId="{7DC08853-52E1-4070-BACF-28F437BACFE9}">
      <dgm:prSet phldrT="[Texte]" custT="1"/>
      <dgm:spPr/>
      <dgm:t>
        <a:bodyPr/>
        <a:lstStyle/>
        <a:p>
          <a:r>
            <a:rPr lang="fr-FR" sz="2800" dirty="0"/>
            <a:t>Connaître le brochage, l’architecture, etc.</a:t>
          </a:r>
        </a:p>
      </dgm:t>
    </dgm:pt>
    <dgm:pt modelId="{343166FA-6DE3-430E-9734-D46B58765A1C}" type="parTrans" cxnId="{04259650-963F-4B06-A84F-F69CF383FB1C}">
      <dgm:prSet/>
      <dgm:spPr/>
      <dgm:t>
        <a:bodyPr/>
        <a:lstStyle/>
        <a:p>
          <a:endParaRPr lang="fr-FR"/>
        </a:p>
      </dgm:t>
    </dgm:pt>
    <dgm:pt modelId="{BA1EF4AD-5C59-4ABB-9603-C95803D1026C}" type="sibTrans" cxnId="{04259650-963F-4B06-A84F-F69CF383FB1C}">
      <dgm:prSet/>
      <dgm:spPr/>
      <dgm:t>
        <a:bodyPr/>
        <a:lstStyle/>
        <a:p>
          <a:endParaRPr lang="fr-FR"/>
        </a:p>
      </dgm:t>
    </dgm:pt>
    <dgm:pt modelId="{9357997D-F732-4784-B66B-CA5050012F1D}" type="pres">
      <dgm:prSet presAssocID="{E2DA476E-76CB-4300-8983-5BBC1643033B}" presName="Name0" presStyleCnt="0">
        <dgm:presLayoutVars>
          <dgm:dir/>
          <dgm:resizeHandles val="exact"/>
        </dgm:presLayoutVars>
      </dgm:prSet>
      <dgm:spPr/>
    </dgm:pt>
    <dgm:pt modelId="{2B11FA32-EDBD-4F95-A8A4-6B5569240C74}" type="pres">
      <dgm:prSet presAssocID="{953E29E8-7DB4-47C3-8DAB-34DAEE2F508D}" presName="node" presStyleLbl="node1" presStyleIdx="0" presStyleCnt="5">
        <dgm:presLayoutVars>
          <dgm:bulletEnabled val="1"/>
        </dgm:presLayoutVars>
      </dgm:prSet>
      <dgm:spPr/>
    </dgm:pt>
    <dgm:pt modelId="{7584FDA7-7663-4DE7-8C4C-1094A8F963D7}" type="pres">
      <dgm:prSet presAssocID="{FED67945-8178-46AC-A233-C1372E1C885E}" presName="sibTrans" presStyleLbl="sibTrans1D1" presStyleIdx="0" presStyleCnt="4"/>
      <dgm:spPr/>
    </dgm:pt>
    <dgm:pt modelId="{6DB08DC5-C697-48F9-BBA7-1F923C3DC450}" type="pres">
      <dgm:prSet presAssocID="{FED67945-8178-46AC-A233-C1372E1C885E}" presName="connectorText" presStyleLbl="sibTrans1D1" presStyleIdx="0" presStyleCnt="4"/>
      <dgm:spPr/>
    </dgm:pt>
    <dgm:pt modelId="{6F574052-1B18-46E8-83F2-A57C0F42EE38}" type="pres">
      <dgm:prSet presAssocID="{FFD4D423-9862-449C-B610-501FB4D10B08}" presName="node" presStyleLbl="node1" presStyleIdx="1" presStyleCnt="5">
        <dgm:presLayoutVars>
          <dgm:bulletEnabled val="1"/>
        </dgm:presLayoutVars>
      </dgm:prSet>
      <dgm:spPr/>
    </dgm:pt>
    <dgm:pt modelId="{B3B2EA8B-813D-4931-AAAE-EBD5F5534F58}" type="pres">
      <dgm:prSet presAssocID="{B97DF2C9-E205-4980-BC23-252EF2CEB556}" presName="sibTrans" presStyleLbl="sibTrans1D1" presStyleIdx="1" presStyleCnt="4"/>
      <dgm:spPr/>
    </dgm:pt>
    <dgm:pt modelId="{9E21CF3A-1D71-46A0-98D8-2B009E9F28D2}" type="pres">
      <dgm:prSet presAssocID="{B97DF2C9-E205-4980-BC23-252EF2CEB556}" presName="connectorText" presStyleLbl="sibTrans1D1" presStyleIdx="1" presStyleCnt="4"/>
      <dgm:spPr/>
    </dgm:pt>
    <dgm:pt modelId="{0E2527EF-6529-4B53-8A81-BF5C2CA07FB7}" type="pres">
      <dgm:prSet presAssocID="{B3150C07-ECE2-481A-A135-31E4A21D7363}" presName="node" presStyleLbl="node1" presStyleIdx="2" presStyleCnt="5">
        <dgm:presLayoutVars>
          <dgm:bulletEnabled val="1"/>
        </dgm:presLayoutVars>
      </dgm:prSet>
      <dgm:spPr/>
    </dgm:pt>
    <dgm:pt modelId="{57A50049-FEB2-40AF-B7AD-90383692472E}" type="pres">
      <dgm:prSet presAssocID="{CAE97677-9DC2-415F-90A6-F3AB24128246}" presName="sibTrans" presStyleLbl="sibTrans1D1" presStyleIdx="2" presStyleCnt="4"/>
      <dgm:spPr/>
    </dgm:pt>
    <dgm:pt modelId="{4673CE0B-40DD-4C8E-BE91-60389855E88E}" type="pres">
      <dgm:prSet presAssocID="{CAE97677-9DC2-415F-90A6-F3AB24128246}" presName="connectorText" presStyleLbl="sibTrans1D1" presStyleIdx="2" presStyleCnt="4"/>
      <dgm:spPr/>
    </dgm:pt>
    <dgm:pt modelId="{8E12F002-7919-4668-A1F9-FE617BA69993}" type="pres">
      <dgm:prSet presAssocID="{A54DB9D4-6BEC-4942-9DB0-99E8F552361C}" presName="node" presStyleLbl="node1" presStyleIdx="3" presStyleCnt="5">
        <dgm:presLayoutVars>
          <dgm:bulletEnabled val="1"/>
        </dgm:presLayoutVars>
      </dgm:prSet>
      <dgm:spPr/>
    </dgm:pt>
    <dgm:pt modelId="{F55696AB-7397-4872-9D8E-AE1C9F2927F3}" type="pres">
      <dgm:prSet presAssocID="{AE998EC8-CFAC-4610-A271-AFE503872EBB}" presName="sibTrans" presStyleLbl="sibTrans1D1" presStyleIdx="3" presStyleCnt="4"/>
      <dgm:spPr/>
    </dgm:pt>
    <dgm:pt modelId="{29084E29-F0EA-4262-B9B4-1A68EC486546}" type="pres">
      <dgm:prSet presAssocID="{AE998EC8-CFAC-4610-A271-AFE503872EBB}" presName="connectorText" presStyleLbl="sibTrans1D1" presStyleIdx="3" presStyleCnt="4"/>
      <dgm:spPr/>
    </dgm:pt>
    <dgm:pt modelId="{928B6633-FCBD-451D-98D5-7606F6C7DA2B}" type="pres">
      <dgm:prSet presAssocID="{7DC08853-52E1-4070-BACF-28F437BACFE9}" presName="node" presStyleLbl="node1" presStyleIdx="4" presStyleCnt="5" custScaleX="148880">
        <dgm:presLayoutVars>
          <dgm:bulletEnabled val="1"/>
        </dgm:presLayoutVars>
      </dgm:prSet>
      <dgm:spPr/>
    </dgm:pt>
  </dgm:ptLst>
  <dgm:cxnLst>
    <dgm:cxn modelId="{55BEB80D-DB86-4943-B579-0D3BA759369E}" srcId="{E2DA476E-76CB-4300-8983-5BBC1643033B}" destId="{953E29E8-7DB4-47C3-8DAB-34DAEE2F508D}" srcOrd="0" destOrd="0" parTransId="{8BDDA92F-E690-410F-B8F2-55696D288E06}" sibTransId="{FED67945-8178-46AC-A233-C1372E1C885E}"/>
    <dgm:cxn modelId="{B0B71711-6DD1-436E-BA08-DE01CF0FF4D8}" type="presOf" srcId="{7DC08853-52E1-4070-BACF-28F437BACFE9}" destId="{928B6633-FCBD-451D-98D5-7606F6C7DA2B}" srcOrd="0" destOrd="0" presId="urn:microsoft.com/office/officeart/2005/8/layout/bProcess3"/>
    <dgm:cxn modelId="{1EA08119-5474-483B-8FCC-0045643078B7}" type="presOf" srcId="{953E29E8-7DB4-47C3-8DAB-34DAEE2F508D}" destId="{2B11FA32-EDBD-4F95-A8A4-6B5569240C74}" srcOrd="0" destOrd="0" presId="urn:microsoft.com/office/officeart/2005/8/layout/bProcess3"/>
    <dgm:cxn modelId="{4BD7EB29-CEAF-4951-9E1A-3B667FFBF4A0}" type="presOf" srcId="{B3150C07-ECE2-481A-A135-31E4A21D7363}" destId="{0E2527EF-6529-4B53-8A81-BF5C2CA07FB7}" srcOrd="0" destOrd="0" presId="urn:microsoft.com/office/officeart/2005/8/layout/bProcess3"/>
    <dgm:cxn modelId="{D66AFC2B-AB2B-4646-BF49-C65BF4C46CF6}" type="presOf" srcId="{AE998EC8-CFAC-4610-A271-AFE503872EBB}" destId="{29084E29-F0EA-4262-B9B4-1A68EC486546}" srcOrd="1" destOrd="0" presId="urn:microsoft.com/office/officeart/2005/8/layout/bProcess3"/>
    <dgm:cxn modelId="{BDD5D735-0CA4-4650-B32A-EF928E4A723A}" type="presOf" srcId="{FED67945-8178-46AC-A233-C1372E1C885E}" destId="{6DB08DC5-C697-48F9-BBA7-1F923C3DC450}" srcOrd="1" destOrd="0" presId="urn:microsoft.com/office/officeart/2005/8/layout/bProcess3"/>
    <dgm:cxn modelId="{31972562-4190-479A-A806-7F80BA6022A0}" type="presOf" srcId="{E2DA476E-76CB-4300-8983-5BBC1643033B}" destId="{9357997D-F732-4784-B66B-CA5050012F1D}" srcOrd="0" destOrd="0" presId="urn:microsoft.com/office/officeart/2005/8/layout/bProcess3"/>
    <dgm:cxn modelId="{5AD63D43-38F5-4B7C-BBC8-94B119C6E2F6}" type="presOf" srcId="{FED67945-8178-46AC-A233-C1372E1C885E}" destId="{7584FDA7-7663-4DE7-8C4C-1094A8F963D7}" srcOrd="0" destOrd="0" presId="urn:microsoft.com/office/officeart/2005/8/layout/bProcess3"/>
    <dgm:cxn modelId="{3BA95C4D-4417-4D00-A47A-B0D9E143EF03}" type="presOf" srcId="{AE998EC8-CFAC-4610-A271-AFE503872EBB}" destId="{F55696AB-7397-4872-9D8E-AE1C9F2927F3}" srcOrd="0" destOrd="0" presId="urn:microsoft.com/office/officeart/2005/8/layout/bProcess3"/>
    <dgm:cxn modelId="{04259650-963F-4B06-A84F-F69CF383FB1C}" srcId="{E2DA476E-76CB-4300-8983-5BBC1643033B}" destId="{7DC08853-52E1-4070-BACF-28F437BACFE9}" srcOrd="4" destOrd="0" parTransId="{343166FA-6DE3-430E-9734-D46B58765A1C}" sibTransId="{BA1EF4AD-5C59-4ABB-9603-C95803D1026C}"/>
    <dgm:cxn modelId="{9AE4BF71-3DC3-4253-9A7D-AB7B6BE8FD5C}" type="presOf" srcId="{B97DF2C9-E205-4980-BC23-252EF2CEB556}" destId="{B3B2EA8B-813D-4931-AAAE-EBD5F5534F58}" srcOrd="0" destOrd="0" presId="urn:microsoft.com/office/officeart/2005/8/layout/bProcess3"/>
    <dgm:cxn modelId="{7E701552-7193-4CD1-9E9A-3C99768128D2}" type="presOf" srcId="{FFD4D423-9862-449C-B610-501FB4D10B08}" destId="{6F574052-1B18-46E8-83F2-A57C0F42EE38}" srcOrd="0" destOrd="0" presId="urn:microsoft.com/office/officeart/2005/8/layout/bProcess3"/>
    <dgm:cxn modelId="{CE875388-0948-4116-BFF6-25F2444D58C9}" type="presOf" srcId="{CAE97677-9DC2-415F-90A6-F3AB24128246}" destId="{57A50049-FEB2-40AF-B7AD-90383692472E}" srcOrd="0" destOrd="0" presId="urn:microsoft.com/office/officeart/2005/8/layout/bProcess3"/>
    <dgm:cxn modelId="{DE795E9C-D4E7-4ECC-A713-CD5E2EE09252}" type="presOf" srcId="{B97DF2C9-E205-4980-BC23-252EF2CEB556}" destId="{9E21CF3A-1D71-46A0-98D8-2B009E9F28D2}" srcOrd="1" destOrd="0" presId="urn:microsoft.com/office/officeart/2005/8/layout/bProcess3"/>
    <dgm:cxn modelId="{460405A8-65A3-4A5E-AD1B-7B7732AC7EF4}" type="presOf" srcId="{CAE97677-9DC2-415F-90A6-F3AB24128246}" destId="{4673CE0B-40DD-4C8E-BE91-60389855E88E}" srcOrd="1" destOrd="0" presId="urn:microsoft.com/office/officeart/2005/8/layout/bProcess3"/>
    <dgm:cxn modelId="{45325EA9-3618-47BD-A533-CF11B31F081F}" srcId="{E2DA476E-76CB-4300-8983-5BBC1643033B}" destId="{B3150C07-ECE2-481A-A135-31E4A21D7363}" srcOrd="2" destOrd="0" parTransId="{DA17E929-4BC4-44C0-AF1F-FBD7E0511541}" sibTransId="{CAE97677-9DC2-415F-90A6-F3AB24128246}"/>
    <dgm:cxn modelId="{72C402C8-48A5-4824-8795-04570F612E59}" srcId="{E2DA476E-76CB-4300-8983-5BBC1643033B}" destId="{A54DB9D4-6BEC-4942-9DB0-99E8F552361C}" srcOrd="3" destOrd="0" parTransId="{227FEC28-51CB-459B-BD16-0514867293B1}" sibTransId="{AE998EC8-CFAC-4610-A271-AFE503872EBB}"/>
    <dgm:cxn modelId="{832C86CC-D5EC-4D48-8807-AFD1C4118380}" type="presOf" srcId="{A54DB9D4-6BEC-4942-9DB0-99E8F552361C}" destId="{8E12F002-7919-4668-A1F9-FE617BA69993}" srcOrd="0" destOrd="0" presId="urn:microsoft.com/office/officeart/2005/8/layout/bProcess3"/>
    <dgm:cxn modelId="{472FC6DC-85DC-4E2D-A23C-A6FB258B0B80}" srcId="{E2DA476E-76CB-4300-8983-5BBC1643033B}" destId="{FFD4D423-9862-449C-B610-501FB4D10B08}" srcOrd="1" destOrd="0" parTransId="{1619307E-74D8-45BD-977C-38D06DD82DC8}" sibTransId="{B97DF2C9-E205-4980-BC23-252EF2CEB556}"/>
    <dgm:cxn modelId="{EB3D17DF-DC3C-4C8A-9CD3-A125311FCDFB}" type="presParOf" srcId="{9357997D-F732-4784-B66B-CA5050012F1D}" destId="{2B11FA32-EDBD-4F95-A8A4-6B5569240C74}" srcOrd="0" destOrd="0" presId="urn:microsoft.com/office/officeart/2005/8/layout/bProcess3"/>
    <dgm:cxn modelId="{2D802C55-B85D-4C46-A557-2D2733654EC2}" type="presParOf" srcId="{9357997D-F732-4784-B66B-CA5050012F1D}" destId="{7584FDA7-7663-4DE7-8C4C-1094A8F963D7}" srcOrd="1" destOrd="0" presId="urn:microsoft.com/office/officeart/2005/8/layout/bProcess3"/>
    <dgm:cxn modelId="{D03579EB-C7F1-42FE-82F5-04C020B66A4E}" type="presParOf" srcId="{7584FDA7-7663-4DE7-8C4C-1094A8F963D7}" destId="{6DB08DC5-C697-48F9-BBA7-1F923C3DC450}" srcOrd="0" destOrd="0" presId="urn:microsoft.com/office/officeart/2005/8/layout/bProcess3"/>
    <dgm:cxn modelId="{6EA4AB33-A9C8-4883-92A9-D1FBAE463DB3}" type="presParOf" srcId="{9357997D-F732-4784-B66B-CA5050012F1D}" destId="{6F574052-1B18-46E8-83F2-A57C0F42EE38}" srcOrd="2" destOrd="0" presId="urn:microsoft.com/office/officeart/2005/8/layout/bProcess3"/>
    <dgm:cxn modelId="{E713E087-A7C4-4C7C-8CB1-0FB635BB8EDB}" type="presParOf" srcId="{9357997D-F732-4784-B66B-CA5050012F1D}" destId="{B3B2EA8B-813D-4931-AAAE-EBD5F5534F58}" srcOrd="3" destOrd="0" presId="urn:microsoft.com/office/officeart/2005/8/layout/bProcess3"/>
    <dgm:cxn modelId="{AEF07410-2F44-4FB4-9353-E1EA1175FFB6}" type="presParOf" srcId="{B3B2EA8B-813D-4931-AAAE-EBD5F5534F58}" destId="{9E21CF3A-1D71-46A0-98D8-2B009E9F28D2}" srcOrd="0" destOrd="0" presId="urn:microsoft.com/office/officeart/2005/8/layout/bProcess3"/>
    <dgm:cxn modelId="{F667DE98-5969-4AFC-A650-DF4FBC686C3A}" type="presParOf" srcId="{9357997D-F732-4784-B66B-CA5050012F1D}" destId="{0E2527EF-6529-4B53-8A81-BF5C2CA07FB7}" srcOrd="4" destOrd="0" presId="urn:microsoft.com/office/officeart/2005/8/layout/bProcess3"/>
    <dgm:cxn modelId="{14CAEBEF-1B7A-4A47-9D93-25EAEDC5EEB6}" type="presParOf" srcId="{9357997D-F732-4784-B66B-CA5050012F1D}" destId="{57A50049-FEB2-40AF-B7AD-90383692472E}" srcOrd="5" destOrd="0" presId="urn:microsoft.com/office/officeart/2005/8/layout/bProcess3"/>
    <dgm:cxn modelId="{686CC65C-721F-440C-9C70-39A16B30F120}" type="presParOf" srcId="{57A50049-FEB2-40AF-B7AD-90383692472E}" destId="{4673CE0B-40DD-4C8E-BE91-60389855E88E}" srcOrd="0" destOrd="0" presId="urn:microsoft.com/office/officeart/2005/8/layout/bProcess3"/>
    <dgm:cxn modelId="{876AE5C1-0870-41FC-BAB2-E8CED1039F6F}" type="presParOf" srcId="{9357997D-F732-4784-B66B-CA5050012F1D}" destId="{8E12F002-7919-4668-A1F9-FE617BA69993}" srcOrd="6" destOrd="0" presId="urn:microsoft.com/office/officeart/2005/8/layout/bProcess3"/>
    <dgm:cxn modelId="{979FE979-FD59-40F1-A0E8-1EC677406183}" type="presParOf" srcId="{9357997D-F732-4784-B66B-CA5050012F1D}" destId="{F55696AB-7397-4872-9D8E-AE1C9F2927F3}" srcOrd="7" destOrd="0" presId="urn:microsoft.com/office/officeart/2005/8/layout/bProcess3"/>
    <dgm:cxn modelId="{AB45A91D-B7A8-49D6-BF5A-B9BBB59A55F7}" type="presParOf" srcId="{F55696AB-7397-4872-9D8E-AE1C9F2927F3}" destId="{29084E29-F0EA-4262-B9B4-1A68EC486546}" srcOrd="0" destOrd="0" presId="urn:microsoft.com/office/officeart/2005/8/layout/bProcess3"/>
    <dgm:cxn modelId="{C89B6D8F-A499-4A1B-B7CE-8607F36571EC}" type="presParOf" srcId="{9357997D-F732-4784-B66B-CA5050012F1D}" destId="{928B6633-FCBD-451D-98D5-7606F6C7DA2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BB8B23-C70B-454E-865D-CA3D111F839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2D1CB3FC-A41D-4E5D-B0F9-314B370BEE69}">
      <dgm:prSet phldrT="[Texte]" custT="1"/>
      <dgm:spPr/>
      <dgm:t>
        <a:bodyPr/>
        <a:lstStyle/>
        <a:p>
          <a:r>
            <a:rPr lang="fr-FR" sz="3200" dirty="0"/>
            <a:t>Morte</a:t>
          </a:r>
        </a:p>
      </dgm:t>
    </dgm:pt>
    <dgm:pt modelId="{3CFFFBE3-F31B-4E67-BDD9-243BE4DE4D2B}" type="parTrans" cxnId="{8D5A3AEE-D0B1-48CB-813F-6DEFF85262FC}">
      <dgm:prSet/>
      <dgm:spPr/>
      <dgm:t>
        <a:bodyPr/>
        <a:lstStyle/>
        <a:p>
          <a:endParaRPr lang="fr-FR"/>
        </a:p>
      </dgm:t>
    </dgm:pt>
    <dgm:pt modelId="{7786C6A1-EF01-4054-8F71-8CDFF17F7F81}" type="sibTrans" cxnId="{8D5A3AEE-D0B1-48CB-813F-6DEFF85262FC}">
      <dgm:prSet/>
      <dgm:spPr/>
      <dgm:t>
        <a:bodyPr/>
        <a:lstStyle/>
        <a:p>
          <a:endParaRPr lang="fr-FR"/>
        </a:p>
      </dgm:t>
    </dgm:pt>
    <dgm:pt modelId="{93F97C1E-4D2C-4015-8291-F88205D33A35}">
      <dgm:prSet phldrT="[Texte]" custT="1"/>
      <dgm:spPr/>
      <dgm:t>
        <a:bodyPr/>
        <a:lstStyle/>
        <a:p>
          <a:pPr>
            <a:lnSpc>
              <a:spcPct val="100000"/>
            </a:lnSpc>
          </a:pPr>
          <a:r>
            <a:rPr lang="fr-FR" sz="2400" b="1" dirty="0"/>
            <a:t>ROM</a:t>
          </a:r>
        </a:p>
      </dgm:t>
    </dgm:pt>
    <dgm:pt modelId="{97F66767-A382-47D7-9CAE-3EF55337F240}" type="parTrans" cxnId="{69DAC91B-43A8-4B04-80FC-20BB555C2FD6}">
      <dgm:prSet/>
      <dgm:spPr/>
      <dgm:t>
        <a:bodyPr/>
        <a:lstStyle/>
        <a:p>
          <a:endParaRPr lang="fr-FR"/>
        </a:p>
      </dgm:t>
    </dgm:pt>
    <dgm:pt modelId="{7D48918D-8C7E-4BC1-A609-20DC5C848A14}" type="sibTrans" cxnId="{69DAC91B-43A8-4B04-80FC-20BB555C2FD6}">
      <dgm:prSet/>
      <dgm:spPr/>
      <dgm:t>
        <a:bodyPr/>
        <a:lstStyle/>
        <a:p>
          <a:endParaRPr lang="fr-FR"/>
        </a:p>
      </dgm:t>
    </dgm:pt>
    <dgm:pt modelId="{7EBA6741-27AD-4862-AB1C-4BD21A00CBBE}">
      <dgm:prSet phldrT="[Texte]" custT="1"/>
      <dgm:spPr/>
      <dgm:t>
        <a:bodyPr/>
        <a:lstStyle/>
        <a:p>
          <a:r>
            <a:rPr lang="fr-FR" sz="3200" dirty="0"/>
            <a:t>Vive</a:t>
          </a:r>
        </a:p>
        <a:p>
          <a:r>
            <a:rPr lang="fr-FR" sz="3200" dirty="0"/>
            <a:t>(RAM)</a:t>
          </a:r>
        </a:p>
      </dgm:t>
    </dgm:pt>
    <dgm:pt modelId="{C9D8C8A1-19D5-438A-9813-ACDA677CC644}" type="parTrans" cxnId="{AD511CD8-5F2E-4E56-BC15-7B4F9ED467D2}">
      <dgm:prSet/>
      <dgm:spPr/>
      <dgm:t>
        <a:bodyPr/>
        <a:lstStyle/>
        <a:p>
          <a:endParaRPr lang="fr-FR"/>
        </a:p>
      </dgm:t>
    </dgm:pt>
    <dgm:pt modelId="{531D63D1-5B0E-4735-BBD0-357154B00392}" type="sibTrans" cxnId="{AD511CD8-5F2E-4E56-BC15-7B4F9ED467D2}">
      <dgm:prSet/>
      <dgm:spPr/>
      <dgm:t>
        <a:bodyPr/>
        <a:lstStyle/>
        <a:p>
          <a:endParaRPr lang="fr-FR"/>
        </a:p>
      </dgm:t>
    </dgm:pt>
    <dgm:pt modelId="{1B636111-2D70-4922-9CAC-5E84C99B9205}">
      <dgm:prSet phldrT="[Texte]" custT="1"/>
      <dgm:spPr/>
      <dgm:t>
        <a:bodyPr/>
        <a:lstStyle/>
        <a:p>
          <a:pPr>
            <a:lnSpc>
              <a:spcPct val="150000"/>
            </a:lnSpc>
          </a:pPr>
          <a:r>
            <a:rPr lang="fr-FR" sz="2000" b="1" dirty="0"/>
            <a:t>Statique</a:t>
          </a:r>
          <a:r>
            <a:rPr lang="fr-FR" sz="2000" dirty="0"/>
            <a:t> (plus rapide)</a:t>
          </a:r>
        </a:p>
      </dgm:t>
    </dgm:pt>
    <dgm:pt modelId="{159EAB43-82BB-474E-BDBF-DA06129EBEE6}" type="parTrans" cxnId="{4C689484-DC1F-4DE2-ACA4-21A9278C64F9}">
      <dgm:prSet/>
      <dgm:spPr/>
      <dgm:t>
        <a:bodyPr/>
        <a:lstStyle/>
        <a:p>
          <a:endParaRPr lang="fr-FR"/>
        </a:p>
      </dgm:t>
    </dgm:pt>
    <dgm:pt modelId="{D38035CA-83C6-441E-8EE4-08A97C00D7A0}" type="sibTrans" cxnId="{4C689484-DC1F-4DE2-ACA4-21A9278C64F9}">
      <dgm:prSet/>
      <dgm:spPr/>
      <dgm:t>
        <a:bodyPr/>
        <a:lstStyle/>
        <a:p>
          <a:endParaRPr lang="fr-FR"/>
        </a:p>
      </dgm:t>
    </dgm:pt>
    <dgm:pt modelId="{2839EBDA-E315-4F6A-9D5E-D174B3BD64FE}">
      <dgm:prSet phldrT="[Texte]" custT="1"/>
      <dgm:spPr/>
      <dgm:t>
        <a:bodyPr/>
        <a:lstStyle/>
        <a:p>
          <a:pPr>
            <a:lnSpc>
              <a:spcPct val="100000"/>
            </a:lnSpc>
          </a:pPr>
          <a:r>
            <a:rPr lang="fr-FR" sz="2400" b="1" dirty="0"/>
            <a:t>PROM</a:t>
          </a:r>
        </a:p>
      </dgm:t>
    </dgm:pt>
    <dgm:pt modelId="{24B39589-71FB-4EB3-91BD-C0E4EA47512F}" type="parTrans" cxnId="{B0E07CE4-581E-4AC7-95CD-453B02A5031A}">
      <dgm:prSet/>
      <dgm:spPr/>
      <dgm:t>
        <a:bodyPr/>
        <a:lstStyle/>
        <a:p>
          <a:endParaRPr lang="fr-FR"/>
        </a:p>
      </dgm:t>
    </dgm:pt>
    <dgm:pt modelId="{4A23E8F0-6934-43FC-9EE5-FE9907A76B10}" type="sibTrans" cxnId="{B0E07CE4-581E-4AC7-95CD-453B02A5031A}">
      <dgm:prSet/>
      <dgm:spPr/>
      <dgm:t>
        <a:bodyPr/>
        <a:lstStyle/>
        <a:p>
          <a:endParaRPr lang="fr-FR"/>
        </a:p>
      </dgm:t>
    </dgm:pt>
    <dgm:pt modelId="{5D4BEB2C-D0B3-4B92-9E45-DFA6279FF4BC}">
      <dgm:prSet phldrT="[Texte]" custT="1"/>
      <dgm:spPr/>
      <dgm:t>
        <a:bodyPr/>
        <a:lstStyle/>
        <a:p>
          <a:pPr>
            <a:lnSpc>
              <a:spcPct val="100000"/>
            </a:lnSpc>
          </a:pPr>
          <a:r>
            <a:rPr lang="fr-FR" sz="2400" b="1" dirty="0"/>
            <a:t>EPROM</a:t>
          </a:r>
        </a:p>
      </dgm:t>
    </dgm:pt>
    <dgm:pt modelId="{A990009E-DD11-4A78-81FE-3320156DBEAF}" type="parTrans" cxnId="{0D00673A-BE9F-440F-9B89-05E6378BA5BD}">
      <dgm:prSet/>
      <dgm:spPr/>
      <dgm:t>
        <a:bodyPr/>
        <a:lstStyle/>
        <a:p>
          <a:endParaRPr lang="fr-FR"/>
        </a:p>
      </dgm:t>
    </dgm:pt>
    <dgm:pt modelId="{5568FED1-1F50-49EC-A36F-CE81E13CE3A3}" type="sibTrans" cxnId="{0D00673A-BE9F-440F-9B89-05E6378BA5BD}">
      <dgm:prSet/>
      <dgm:spPr/>
      <dgm:t>
        <a:bodyPr/>
        <a:lstStyle/>
        <a:p>
          <a:endParaRPr lang="fr-FR"/>
        </a:p>
      </dgm:t>
    </dgm:pt>
    <dgm:pt modelId="{C29F101C-C977-4519-9A19-C4B48DC4E34B}">
      <dgm:prSet phldrT="[Texte]" custT="1"/>
      <dgm:spPr/>
      <dgm:t>
        <a:bodyPr/>
        <a:lstStyle/>
        <a:p>
          <a:pPr>
            <a:lnSpc>
              <a:spcPct val="100000"/>
            </a:lnSpc>
          </a:pPr>
          <a:r>
            <a:rPr lang="fr-FR" sz="2400" b="1" dirty="0"/>
            <a:t>EEPROM</a:t>
          </a:r>
        </a:p>
      </dgm:t>
    </dgm:pt>
    <dgm:pt modelId="{5CD6A98D-1F16-4AF3-9018-9B49A2A29177}" type="parTrans" cxnId="{CD9081AB-8AB5-494D-B15E-3A7B8AD00F4B}">
      <dgm:prSet/>
      <dgm:spPr/>
      <dgm:t>
        <a:bodyPr/>
        <a:lstStyle/>
        <a:p>
          <a:endParaRPr lang="fr-FR"/>
        </a:p>
      </dgm:t>
    </dgm:pt>
    <dgm:pt modelId="{17A16594-0AA4-43CF-861D-A5B0BCC6A335}" type="sibTrans" cxnId="{CD9081AB-8AB5-494D-B15E-3A7B8AD00F4B}">
      <dgm:prSet/>
      <dgm:spPr/>
      <dgm:t>
        <a:bodyPr/>
        <a:lstStyle/>
        <a:p>
          <a:endParaRPr lang="fr-FR"/>
        </a:p>
      </dgm:t>
    </dgm:pt>
    <dgm:pt modelId="{2CBA91C0-0E06-4A60-90CA-83C620BEF8D1}">
      <dgm:prSet phldrT="[Texte]" custT="1"/>
      <dgm:spPr/>
      <dgm:t>
        <a:bodyPr/>
        <a:lstStyle/>
        <a:p>
          <a:pPr>
            <a:lnSpc>
              <a:spcPct val="150000"/>
            </a:lnSpc>
          </a:pPr>
          <a:r>
            <a:rPr lang="fr-FR" sz="2000" b="1" dirty="0"/>
            <a:t>Dynamique</a:t>
          </a:r>
          <a:r>
            <a:rPr lang="fr-FR" sz="2000" dirty="0"/>
            <a:t> (moins encombrants, moins chères)</a:t>
          </a:r>
        </a:p>
      </dgm:t>
    </dgm:pt>
    <dgm:pt modelId="{0F96EE79-798F-4433-9792-A509CD5883A9}" type="sibTrans" cxnId="{C213F655-9EA7-4793-8AC1-E5D78782FFFC}">
      <dgm:prSet/>
      <dgm:spPr/>
      <dgm:t>
        <a:bodyPr/>
        <a:lstStyle/>
        <a:p>
          <a:endParaRPr lang="fr-FR"/>
        </a:p>
      </dgm:t>
    </dgm:pt>
    <dgm:pt modelId="{5CFE2489-AD03-4DB6-9A34-77CF017071C2}" type="parTrans" cxnId="{C213F655-9EA7-4793-8AC1-E5D78782FFFC}">
      <dgm:prSet/>
      <dgm:spPr/>
      <dgm:t>
        <a:bodyPr/>
        <a:lstStyle/>
        <a:p>
          <a:endParaRPr lang="fr-FR"/>
        </a:p>
      </dgm:t>
    </dgm:pt>
    <dgm:pt modelId="{1CE116B3-39A2-45E7-A0EB-9A5DBAC69909}">
      <dgm:prSet phldrT="[Texte]" custT="1"/>
      <dgm:spPr/>
      <dgm:t>
        <a:bodyPr/>
        <a:lstStyle/>
        <a:p>
          <a:pPr>
            <a:lnSpc>
              <a:spcPct val="100000"/>
            </a:lnSpc>
          </a:pPr>
          <a:r>
            <a:rPr lang="fr-FR" sz="2400" b="1" dirty="0"/>
            <a:t>Flash</a:t>
          </a:r>
        </a:p>
      </dgm:t>
    </dgm:pt>
    <dgm:pt modelId="{EBDB390A-DAC4-4411-9233-8B5430ECB3F3}" type="parTrans" cxnId="{F1B4D7BF-A302-42FF-94FB-250755F820DD}">
      <dgm:prSet/>
      <dgm:spPr/>
      <dgm:t>
        <a:bodyPr/>
        <a:lstStyle/>
        <a:p>
          <a:endParaRPr lang="fr-FR"/>
        </a:p>
      </dgm:t>
    </dgm:pt>
    <dgm:pt modelId="{67A71E60-2230-4EE3-A151-86DEBE51084B}" type="sibTrans" cxnId="{F1B4D7BF-A302-42FF-94FB-250755F820DD}">
      <dgm:prSet/>
      <dgm:spPr/>
      <dgm:t>
        <a:bodyPr/>
        <a:lstStyle/>
        <a:p>
          <a:endParaRPr lang="fr-FR"/>
        </a:p>
      </dgm:t>
    </dgm:pt>
    <dgm:pt modelId="{F9FB9ACC-C7C9-4407-8B68-1F134BB54351}" type="pres">
      <dgm:prSet presAssocID="{E4BB8B23-C70B-454E-865D-CA3D111F839B}" presName="theList" presStyleCnt="0">
        <dgm:presLayoutVars>
          <dgm:dir/>
          <dgm:animLvl val="lvl"/>
          <dgm:resizeHandles val="exact"/>
        </dgm:presLayoutVars>
      </dgm:prSet>
      <dgm:spPr/>
    </dgm:pt>
    <dgm:pt modelId="{62DB5322-5E00-4E3E-A7B9-FF41D9C41E90}" type="pres">
      <dgm:prSet presAssocID="{2D1CB3FC-A41D-4E5D-B0F9-314B370BEE69}" presName="compNode" presStyleCnt="0"/>
      <dgm:spPr/>
    </dgm:pt>
    <dgm:pt modelId="{D2567233-08B0-4471-B2E0-69BABFF233FB}" type="pres">
      <dgm:prSet presAssocID="{2D1CB3FC-A41D-4E5D-B0F9-314B370BEE69}" presName="noGeometry" presStyleCnt="0"/>
      <dgm:spPr/>
    </dgm:pt>
    <dgm:pt modelId="{19793C7B-46AD-4BD0-9FBD-B507C9FB1381}" type="pres">
      <dgm:prSet presAssocID="{2D1CB3FC-A41D-4E5D-B0F9-314B370BEE69}" presName="childTextVisible" presStyleLbl="bgAccFollowNode1" presStyleIdx="0" presStyleCnt="2" custScaleY="130322" custLinFactNeighborY="-749">
        <dgm:presLayoutVars>
          <dgm:bulletEnabled val="1"/>
        </dgm:presLayoutVars>
      </dgm:prSet>
      <dgm:spPr/>
    </dgm:pt>
    <dgm:pt modelId="{0C25E7B9-A5AA-4E7F-98CA-0396CA2FD7DA}" type="pres">
      <dgm:prSet presAssocID="{2D1CB3FC-A41D-4E5D-B0F9-314B370BEE69}" presName="childTextHidden" presStyleLbl="bgAccFollowNode1" presStyleIdx="0" presStyleCnt="2"/>
      <dgm:spPr/>
    </dgm:pt>
    <dgm:pt modelId="{62C41318-E4D8-4750-9C8F-6C8427DA18F4}" type="pres">
      <dgm:prSet presAssocID="{2D1CB3FC-A41D-4E5D-B0F9-314B370BEE69}" presName="parentText" presStyleLbl="node1" presStyleIdx="0" presStyleCnt="2">
        <dgm:presLayoutVars>
          <dgm:chMax val="1"/>
          <dgm:bulletEnabled val="1"/>
        </dgm:presLayoutVars>
      </dgm:prSet>
      <dgm:spPr/>
    </dgm:pt>
    <dgm:pt modelId="{5B23BDB3-2948-420E-9850-03B161CBC997}" type="pres">
      <dgm:prSet presAssocID="{2D1CB3FC-A41D-4E5D-B0F9-314B370BEE69}" presName="aSpace" presStyleCnt="0"/>
      <dgm:spPr/>
    </dgm:pt>
    <dgm:pt modelId="{8F74FB38-F2E6-4BD5-9F15-7C5FBDD51EE0}" type="pres">
      <dgm:prSet presAssocID="{7EBA6741-27AD-4862-AB1C-4BD21A00CBBE}" presName="compNode" presStyleCnt="0"/>
      <dgm:spPr/>
    </dgm:pt>
    <dgm:pt modelId="{F70FFC18-49EE-4B97-8A43-9599BF8820B7}" type="pres">
      <dgm:prSet presAssocID="{7EBA6741-27AD-4862-AB1C-4BD21A00CBBE}" presName="noGeometry" presStyleCnt="0"/>
      <dgm:spPr/>
    </dgm:pt>
    <dgm:pt modelId="{CD63620C-B84E-4274-BB25-EFF5E3C6C19B}" type="pres">
      <dgm:prSet presAssocID="{7EBA6741-27AD-4862-AB1C-4BD21A00CBBE}" presName="childTextVisible" presStyleLbl="bgAccFollowNode1" presStyleIdx="1" presStyleCnt="2" custScaleX="112032" custScaleY="100000">
        <dgm:presLayoutVars>
          <dgm:bulletEnabled val="1"/>
        </dgm:presLayoutVars>
      </dgm:prSet>
      <dgm:spPr/>
    </dgm:pt>
    <dgm:pt modelId="{A6EEEA2B-E2F6-48C8-8B7F-7B272E1893CB}" type="pres">
      <dgm:prSet presAssocID="{7EBA6741-27AD-4862-AB1C-4BD21A00CBBE}" presName="childTextHidden" presStyleLbl="bgAccFollowNode1" presStyleIdx="1" presStyleCnt="2"/>
      <dgm:spPr/>
    </dgm:pt>
    <dgm:pt modelId="{AAEBBD40-2348-4615-99BD-228C5F480133}" type="pres">
      <dgm:prSet presAssocID="{7EBA6741-27AD-4862-AB1C-4BD21A00CBBE}" presName="parentText" presStyleLbl="node1" presStyleIdx="1" presStyleCnt="2" custScaleX="93388">
        <dgm:presLayoutVars>
          <dgm:chMax val="1"/>
          <dgm:bulletEnabled val="1"/>
        </dgm:presLayoutVars>
      </dgm:prSet>
      <dgm:spPr/>
    </dgm:pt>
  </dgm:ptLst>
  <dgm:cxnLst>
    <dgm:cxn modelId="{C4239814-9556-4FD4-9BFB-A10D97F6A54A}" type="presOf" srcId="{C29F101C-C977-4519-9A19-C4B48DC4E34B}" destId="{19793C7B-46AD-4BD0-9FBD-B507C9FB1381}" srcOrd="0" destOrd="3" presId="urn:microsoft.com/office/officeart/2005/8/layout/hProcess6"/>
    <dgm:cxn modelId="{69DAC91B-43A8-4B04-80FC-20BB555C2FD6}" srcId="{2D1CB3FC-A41D-4E5D-B0F9-314B370BEE69}" destId="{93F97C1E-4D2C-4015-8291-F88205D33A35}" srcOrd="0" destOrd="0" parTransId="{97F66767-A382-47D7-9CAE-3EF55337F240}" sibTransId="{7D48918D-8C7E-4BC1-A609-20DC5C848A14}"/>
    <dgm:cxn modelId="{36C72B1D-27BA-4828-B1CE-3E32245DF761}" type="presOf" srcId="{1CE116B3-39A2-45E7-A0EB-9A5DBAC69909}" destId="{0C25E7B9-A5AA-4E7F-98CA-0396CA2FD7DA}" srcOrd="1" destOrd="4" presId="urn:microsoft.com/office/officeart/2005/8/layout/hProcess6"/>
    <dgm:cxn modelId="{6626FD22-BC44-4428-9058-2829DB551E1B}" type="presOf" srcId="{C29F101C-C977-4519-9A19-C4B48DC4E34B}" destId="{0C25E7B9-A5AA-4E7F-98CA-0396CA2FD7DA}" srcOrd="1" destOrd="3" presId="urn:microsoft.com/office/officeart/2005/8/layout/hProcess6"/>
    <dgm:cxn modelId="{6E63142B-CC5D-4030-AD54-9819DC7A2120}" type="presOf" srcId="{E4BB8B23-C70B-454E-865D-CA3D111F839B}" destId="{F9FB9ACC-C7C9-4407-8B68-1F134BB54351}" srcOrd="0" destOrd="0" presId="urn:microsoft.com/office/officeart/2005/8/layout/hProcess6"/>
    <dgm:cxn modelId="{D71BE332-3208-4A76-A31E-B3F0F24CFB75}" type="presOf" srcId="{2839EBDA-E315-4F6A-9D5E-D174B3BD64FE}" destId="{19793C7B-46AD-4BD0-9FBD-B507C9FB1381}" srcOrd="0" destOrd="1" presId="urn:microsoft.com/office/officeart/2005/8/layout/hProcess6"/>
    <dgm:cxn modelId="{0D00673A-BE9F-440F-9B89-05E6378BA5BD}" srcId="{2D1CB3FC-A41D-4E5D-B0F9-314B370BEE69}" destId="{5D4BEB2C-D0B3-4B92-9E45-DFA6279FF4BC}" srcOrd="2" destOrd="0" parTransId="{A990009E-DD11-4A78-81FE-3320156DBEAF}" sibTransId="{5568FED1-1F50-49EC-A36F-CE81E13CE3A3}"/>
    <dgm:cxn modelId="{A58F0B41-031C-427F-980C-D0A7476B1DCA}" type="presOf" srcId="{93F97C1E-4D2C-4015-8291-F88205D33A35}" destId="{0C25E7B9-A5AA-4E7F-98CA-0396CA2FD7DA}" srcOrd="1" destOrd="0" presId="urn:microsoft.com/office/officeart/2005/8/layout/hProcess6"/>
    <dgm:cxn modelId="{8036454C-8F46-4F23-8F8E-183AC1C0FB8A}" type="presOf" srcId="{1B636111-2D70-4922-9CAC-5E84C99B9205}" destId="{CD63620C-B84E-4274-BB25-EFF5E3C6C19B}" srcOrd="0" destOrd="0" presId="urn:microsoft.com/office/officeart/2005/8/layout/hProcess6"/>
    <dgm:cxn modelId="{A27F514F-9687-4FB2-8DB1-6CADD225C782}" type="presOf" srcId="{1B636111-2D70-4922-9CAC-5E84C99B9205}" destId="{A6EEEA2B-E2F6-48C8-8B7F-7B272E1893CB}" srcOrd="1" destOrd="0" presId="urn:microsoft.com/office/officeart/2005/8/layout/hProcess6"/>
    <dgm:cxn modelId="{C213F655-9EA7-4793-8AC1-E5D78782FFFC}" srcId="{7EBA6741-27AD-4862-AB1C-4BD21A00CBBE}" destId="{2CBA91C0-0E06-4A60-90CA-83C620BEF8D1}" srcOrd="1" destOrd="0" parTransId="{5CFE2489-AD03-4DB6-9A34-77CF017071C2}" sibTransId="{0F96EE79-798F-4433-9792-A509CD5883A9}"/>
    <dgm:cxn modelId="{1625FF58-A140-4BF2-8BCE-8EAC6B3C99C3}" type="presOf" srcId="{2D1CB3FC-A41D-4E5D-B0F9-314B370BEE69}" destId="{62C41318-E4D8-4750-9C8F-6C8427DA18F4}" srcOrd="0" destOrd="0" presId="urn:microsoft.com/office/officeart/2005/8/layout/hProcess6"/>
    <dgm:cxn modelId="{A459F382-55F9-4F17-85B2-ABEBB50CD8FB}" type="presOf" srcId="{2839EBDA-E315-4F6A-9D5E-D174B3BD64FE}" destId="{0C25E7B9-A5AA-4E7F-98CA-0396CA2FD7DA}" srcOrd="1" destOrd="1" presId="urn:microsoft.com/office/officeart/2005/8/layout/hProcess6"/>
    <dgm:cxn modelId="{4C689484-DC1F-4DE2-ACA4-21A9278C64F9}" srcId="{7EBA6741-27AD-4862-AB1C-4BD21A00CBBE}" destId="{1B636111-2D70-4922-9CAC-5E84C99B9205}" srcOrd="0" destOrd="0" parTransId="{159EAB43-82BB-474E-BDBF-DA06129EBEE6}" sibTransId="{D38035CA-83C6-441E-8EE4-08A97C00D7A0}"/>
    <dgm:cxn modelId="{D71EAB85-6BEE-437C-9037-0738A4DDC209}" type="presOf" srcId="{1CE116B3-39A2-45E7-A0EB-9A5DBAC69909}" destId="{19793C7B-46AD-4BD0-9FBD-B507C9FB1381}" srcOrd="0" destOrd="4" presId="urn:microsoft.com/office/officeart/2005/8/layout/hProcess6"/>
    <dgm:cxn modelId="{1B7A70A6-11C9-4353-B416-53604B81FFF4}" type="presOf" srcId="{5D4BEB2C-D0B3-4B92-9E45-DFA6279FF4BC}" destId="{19793C7B-46AD-4BD0-9FBD-B507C9FB1381}" srcOrd="0" destOrd="2" presId="urn:microsoft.com/office/officeart/2005/8/layout/hProcess6"/>
    <dgm:cxn modelId="{CD9081AB-8AB5-494D-B15E-3A7B8AD00F4B}" srcId="{2D1CB3FC-A41D-4E5D-B0F9-314B370BEE69}" destId="{C29F101C-C977-4519-9A19-C4B48DC4E34B}" srcOrd="3" destOrd="0" parTransId="{5CD6A98D-1F16-4AF3-9018-9B49A2A29177}" sibTransId="{17A16594-0AA4-43CF-861D-A5B0BCC6A335}"/>
    <dgm:cxn modelId="{9C9CB8AE-49C1-4D00-84AD-EA8AA4AD546F}" type="presOf" srcId="{2CBA91C0-0E06-4A60-90CA-83C620BEF8D1}" destId="{CD63620C-B84E-4274-BB25-EFF5E3C6C19B}" srcOrd="0" destOrd="1" presId="urn:microsoft.com/office/officeart/2005/8/layout/hProcess6"/>
    <dgm:cxn modelId="{B48989B5-D266-482B-8EB8-2B41A21873A2}" type="presOf" srcId="{5D4BEB2C-D0B3-4B92-9E45-DFA6279FF4BC}" destId="{0C25E7B9-A5AA-4E7F-98CA-0396CA2FD7DA}" srcOrd="1" destOrd="2" presId="urn:microsoft.com/office/officeart/2005/8/layout/hProcess6"/>
    <dgm:cxn modelId="{F1B4D7BF-A302-42FF-94FB-250755F820DD}" srcId="{2D1CB3FC-A41D-4E5D-B0F9-314B370BEE69}" destId="{1CE116B3-39A2-45E7-A0EB-9A5DBAC69909}" srcOrd="4" destOrd="0" parTransId="{EBDB390A-DAC4-4411-9233-8B5430ECB3F3}" sibTransId="{67A71E60-2230-4EE3-A151-86DEBE51084B}"/>
    <dgm:cxn modelId="{AD511CD8-5F2E-4E56-BC15-7B4F9ED467D2}" srcId="{E4BB8B23-C70B-454E-865D-CA3D111F839B}" destId="{7EBA6741-27AD-4862-AB1C-4BD21A00CBBE}" srcOrd="1" destOrd="0" parTransId="{C9D8C8A1-19D5-438A-9813-ACDA677CC644}" sibTransId="{531D63D1-5B0E-4735-BBD0-357154B00392}"/>
    <dgm:cxn modelId="{4BB271E1-678B-4AEB-B997-316AF6E85F2A}" type="presOf" srcId="{93F97C1E-4D2C-4015-8291-F88205D33A35}" destId="{19793C7B-46AD-4BD0-9FBD-B507C9FB1381}" srcOrd="0" destOrd="0" presId="urn:microsoft.com/office/officeart/2005/8/layout/hProcess6"/>
    <dgm:cxn modelId="{B0E07CE4-581E-4AC7-95CD-453B02A5031A}" srcId="{2D1CB3FC-A41D-4E5D-B0F9-314B370BEE69}" destId="{2839EBDA-E315-4F6A-9D5E-D174B3BD64FE}" srcOrd="1" destOrd="0" parTransId="{24B39589-71FB-4EB3-91BD-C0E4EA47512F}" sibTransId="{4A23E8F0-6934-43FC-9EE5-FE9907A76B10}"/>
    <dgm:cxn modelId="{7DD69FEB-DA5C-45E1-8051-07A180B49D29}" type="presOf" srcId="{2CBA91C0-0E06-4A60-90CA-83C620BEF8D1}" destId="{A6EEEA2B-E2F6-48C8-8B7F-7B272E1893CB}" srcOrd="1" destOrd="1" presId="urn:microsoft.com/office/officeart/2005/8/layout/hProcess6"/>
    <dgm:cxn modelId="{8D5A3AEE-D0B1-48CB-813F-6DEFF85262FC}" srcId="{E4BB8B23-C70B-454E-865D-CA3D111F839B}" destId="{2D1CB3FC-A41D-4E5D-B0F9-314B370BEE69}" srcOrd="0" destOrd="0" parTransId="{3CFFFBE3-F31B-4E67-BDD9-243BE4DE4D2B}" sibTransId="{7786C6A1-EF01-4054-8F71-8CDFF17F7F81}"/>
    <dgm:cxn modelId="{3856D8FC-D2B1-4777-A98E-E9DECB01CAF1}" type="presOf" srcId="{7EBA6741-27AD-4862-AB1C-4BD21A00CBBE}" destId="{AAEBBD40-2348-4615-99BD-228C5F480133}" srcOrd="0" destOrd="0" presId="urn:microsoft.com/office/officeart/2005/8/layout/hProcess6"/>
    <dgm:cxn modelId="{80B89F53-CC8C-49AF-B754-F7FF40814F6D}" type="presParOf" srcId="{F9FB9ACC-C7C9-4407-8B68-1F134BB54351}" destId="{62DB5322-5E00-4E3E-A7B9-FF41D9C41E90}" srcOrd="0" destOrd="0" presId="urn:microsoft.com/office/officeart/2005/8/layout/hProcess6"/>
    <dgm:cxn modelId="{95A835D3-D447-48E1-8F69-3C7419B4CF1D}" type="presParOf" srcId="{62DB5322-5E00-4E3E-A7B9-FF41D9C41E90}" destId="{D2567233-08B0-4471-B2E0-69BABFF233FB}" srcOrd="0" destOrd="0" presId="urn:microsoft.com/office/officeart/2005/8/layout/hProcess6"/>
    <dgm:cxn modelId="{75E6EE2E-F976-4420-9DC0-21EA3DEEB46A}" type="presParOf" srcId="{62DB5322-5E00-4E3E-A7B9-FF41D9C41E90}" destId="{19793C7B-46AD-4BD0-9FBD-B507C9FB1381}" srcOrd="1" destOrd="0" presId="urn:microsoft.com/office/officeart/2005/8/layout/hProcess6"/>
    <dgm:cxn modelId="{036C78C1-D3DB-42C1-BC2C-77891088E6B9}" type="presParOf" srcId="{62DB5322-5E00-4E3E-A7B9-FF41D9C41E90}" destId="{0C25E7B9-A5AA-4E7F-98CA-0396CA2FD7DA}" srcOrd="2" destOrd="0" presId="urn:microsoft.com/office/officeart/2005/8/layout/hProcess6"/>
    <dgm:cxn modelId="{C56D1335-097B-47BC-BD84-BCE40DD98F0F}" type="presParOf" srcId="{62DB5322-5E00-4E3E-A7B9-FF41D9C41E90}" destId="{62C41318-E4D8-4750-9C8F-6C8427DA18F4}" srcOrd="3" destOrd="0" presId="urn:microsoft.com/office/officeart/2005/8/layout/hProcess6"/>
    <dgm:cxn modelId="{F14C9BC7-4970-43A6-99EA-C5EC12E45F3D}" type="presParOf" srcId="{F9FB9ACC-C7C9-4407-8B68-1F134BB54351}" destId="{5B23BDB3-2948-420E-9850-03B161CBC997}" srcOrd="1" destOrd="0" presId="urn:microsoft.com/office/officeart/2005/8/layout/hProcess6"/>
    <dgm:cxn modelId="{E71B1C78-78B2-4D62-A818-5B28C09BB836}" type="presParOf" srcId="{F9FB9ACC-C7C9-4407-8B68-1F134BB54351}" destId="{8F74FB38-F2E6-4BD5-9F15-7C5FBDD51EE0}" srcOrd="2" destOrd="0" presId="urn:microsoft.com/office/officeart/2005/8/layout/hProcess6"/>
    <dgm:cxn modelId="{DA219FF0-AE2F-4C51-913A-D7E41A43893F}" type="presParOf" srcId="{8F74FB38-F2E6-4BD5-9F15-7C5FBDD51EE0}" destId="{F70FFC18-49EE-4B97-8A43-9599BF8820B7}" srcOrd="0" destOrd="0" presId="urn:microsoft.com/office/officeart/2005/8/layout/hProcess6"/>
    <dgm:cxn modelId="{A4ED7CE2-E242-4199-B3D7-D3F09CE5918C}" type="presParOf" srcId="{8F74FB38-F2E6-4BD5-9F15-7C5FBDD51EE0}" destId="{CD63620C-B84E-4274-BB25-EFF5E3C6C19B}" srcOrd="1" destOrd="0" presId="urn:microsoft.com/office/officeart/2005/8/layout/hProcess6"/>
    <dgm:cxn modelId="{774B3B2E-B07E-4331-AC87-973AF9D1517B}" type="presParOf" srcId="{8F74FB38-F2E6-4BD5-9F15-7C5FBDD51EE0}" destId="{A6EEEA2B-E2F6-48C8-8B7F-7B272E1893CB}" srcOrd="2" destOrd="0" presId="urn:microsoft.com/office/officeart/2005/8/layout/hProcess6"/>
    <dgm:cxn modelId="{19BF48C1-6912-47E0-82F0-9DA179E5DD47}" type="presParOf" srcId="{8F74FB38-F2E6-4BD5-9F15-7C5FBDD51EE0}" destId="{AAEBBD40-2348-4615-99BD-228C5F480133}"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3D1B176-4947-4122-AE33-13EAC6557BF7}"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fr-FR"/>
        </a:p>
      </dgm:t>
    </dgm:pt>
    <dgm:pt modelId="{3F7C3037-8268-4627-8D73-343E01ED9FAD}">
      <dgm:prSet phldrT="[Texte]" custT="1"/>
      <dgm:spPr/>
      <dgm:t>
        <a:bodyPr/>
        <a:lstStyle/>
        <a:p>
          <a:r>
            <a:rPr lang="fr-FR" sz="2800" b="1" dirty="0"/>
            <a:t>Parallèle</a:t>
          </a:r>
        </a:p>
      </dgm:t>
    </dgm:pt>
    <dgm:pt modelId="{44A372FC-8246-417F-B6D3-86CDF1AD0E50}" type="parTrans" cxnId="{4AE6C389-54EA-4646-8B43-E2F8EE30E072}">
      <dgm:prSet/>
      <dgm:spPr/>
      <dgm:t>
        <a:bodyPr/>
        <a:lstStyle/>
        <a:p>
          <a:endParaRPr lang="fr-FR"/>
        </a:p>
      </dgm:t>
    </dgm:pt>
    <dgm:pt modelId="{92D27EFE-AFB3-4BC8-B721-F3360956CA42}" type="sibTrans" cxnId="{4AE6C389-54EA-4646-8B43-E2F8EE30E072}">
      <dgm:prSet/>
      <dgm:spPr/>
      <dgm:t>
        <a:bodyPr/>
        <a:lstStyle/>
        <a:p>
          <a:endParaRPr lang="fr-FR"/>
        </a:p>
      </dgm:t>
    </dgm:pt>
    <dgm:pt modelId="{C1FF8AF8-BB94-4B4F-AB05-36A7CF8E6DFE}">
      <dgm:prSet phldrT="[Texte]" custT="1"/>
      <dgm:spPr/>
      <dgm:t>
        <a:bodyPr/>
        <a:lstStyle/>
        <a:p>
          <a:r>
            <a:rPr lang="fr-FR" sz="2400" dirty="0"/>
            <a:t>Grande capacité</a:t>
          </a:r>
        </a:p>
      </dgm:t>
    </dgm:pt>
    <dgm:pt modelId="{98A3BBF8-ADD8-4926-9B35-AFDD9DA0F9E5}" type="parTrans" cxnId="{23A83EFC-23BF-41DA-BC88-97FAC46FE81D}">
      <dgm:prSet/>
      <dgm:spPr/>
      <dgm:t>
        <a:bodyPr/>
        <a:lstStyle/>
        <a:p>
          <a:endParaRPr lang="fr-FR"/>
        </a:p>
      </dgm:t>
    </dgm:pt>
    <dgm:pt modelId="{C84769CF-ACF8-4B90-9558-1C5EDCE7FE69}" type="sibTrans" cxnId="{23A83EFC-23BF-41DA-BC88-97FAC46FE81D}">
      <dgm:prSet/>
      <dgm:spPr/>
      <dgm:t>
        <a:bodyPr/>
        <a:lstStyle/>
        <a:p>
          <a:endParaRPr lang="fr-FR"/>
        </a:p>
      </dgm:t>
    </dgm:pt>
    <dgm:pt modelId="{8A684ADE-D2B1-4C9F-94EE-BE34B7BE631F}">
      <dgm:prSet phldrT="[Texte]" custT="1"/>
      <dgm:spPr/>
      <dgm:t>
        <a:bodyPr/>
        <a:lstStyle/>
        <a:p>
          <a:r>
            <a:rPr lang="fr-FR" sz="2800" b="1" dirty="0"/>
            <a:t>Série (FIFO, LIFO)</a:t>
          </a:r>
        </a:p>
      </dgm:t>
    </dgm:pt>
    <dgm:pt modelId="{CE9B9A44-43FE-460A-94C5-864D7B5A0A5C}" type="parTrans" cxnId="{168E600C-7472-4547-B351-F3A2720E0D4F}">
      <dgm:prSet/>
      <dgm:spPr/>
      <dgm:t>
        <a:bodyPr/>
        <a:lstStyle/>
        <a:p>
          <a:endParaRPr lang="fr-FR"/>
        </a:p>
      </dgm:t>
    </dgm:pt>
    <dgm:pt modelId="{7C41F34A-CFF1-4543-BCF2-AF121728D517}" type="sibTrans" cxnId="{168E600C-7472-4547-B351-F3A2720E0D4F}">
      <dgm:prSet/>
      <dgm:spPr/>
      <dgm:t>
        <a:bodyPr/>
        <a:lstStyle/>
        <a:p>
          <a:endParaRPr lang="fr-FR"/>
        </a:p>
      </dgm:t>
    </dgm:pt>
    <dgm:pt modelId="{C009A5C2-2BC5-4CE5-BBB6-5D1D7CD3E30E}">
      <dgm:prSet phldrT="[Texte]" custT="1"/>
      <dgm:spPr/>
      <dgm:t>
        <a:bodyPr/>
        <a:lstStyle/>
        <a:p>
          <a:r>
            <a:rPr lang="fr-FR" sz="2400" dirty="0"/>
            <a:t>Moins encombreant</a:t>
          </a:r>
        </a:p>
      </dgm:t>
    </dgm:pt>
    <dgm:pt modelId="{A0CC7BD0-7E06-491C-8166-A3E18448E050}" type="parTrans" cxnId="{2062BE86-E206-40C2-A550-9B411C2DCF3F}">
      <dgm:prSet/>
      <dgm:spPr/>
      <dgm:t>
        <a:bodyPr/>
        <a:lstStyle/>
        <a:p>
          <a:endParaRPr lang="fr-FR"/>
        </a:p>
      </dgm:t>
    </dgm:pt>
    <dgm:pt modelId="{74EE9DC9-D842-4092-A1EF-25D769FA0604}" type="sibTrans" cxnId="{2062BE86-E206-40C2-A550-9B411C2DCF3F}">
      <dgm:prSet/>
      <dgm:spPr/>
      <dgm:t>
        <a:bodyPr/>
        <a:lstStyle/>
        <a:p>
          <a:endParaRPr lang="fr-FR"/>
        </a:p>
      </dgm:t>
    </dgm:pt>
    <dgm:pt modelId="{5DF4C5E8-1EA3-49F2-AF2D-896F0D2C4100}">
      <dgm:prSet phldrT="[Texte]" custT="1"/>
      <dgm:spPr/>
      <dgm:t>
        <a:bodyPr/>
        <a:lstStyle/>
        <a:p>
          <a:r>
            <a:rPr lang="fr-FR" sz="2400" dirty="0"/>
            <a:t>Bonne imunité au bruit</a:t>
          </a:r>
        </a:p>
      </dgm:t>
    </dgm:pt>
    <dgm:pt modelId="{6DB00958-5609-415E-9F7E-47298D0E2DB4}" type="parTrans" cxnId="{D49225D6-197B-4B03-B82D-9D6D3BB28CE8}">
      <dgm:prSet/>
      <dgm:spPr/>
      <dgm:t>
        <a:bodyPr/>
        <a:lstStyle/>
        <a:p>
          <a:endParaRPr lang="fr-FR"/>
        </a:p>
      </dgm:t>
    </dgm:pt>
    <dgm:pt modelId="{851BF264-0DFC-4DA9-90FF-C936120B0F71}" type="sibTrans" cxnId="{D49225D6-197B-4B03-B82D-9D6D3BB28CE8}">
      <dgm:prSet/>
      <dgm:spPr/>
      <dgm:t>
        <a:bodyPr/>
        <a:lstStyle/>
        <a:p>
          <a:endParaRPr lang="fr-FR"/>
        </a:p>
      </dgm:t>
    </dgm:pt>
    <dgm:pt modelId="{DA403165-FCD5-47C1-B503-77BF9C287975}">
      <dgm:prSet phldrT="[Texte]" custT="1"/>
      <dgm:spPr/>
      <dgm:t>
        <a:bodyPr/>
        <a:lstStyle/>
        <a:p>
          <a:r>
            <a:rPr lang="fr-FR" sz="2400" dirty="0"/>
            <a:t>Très rapide</a:t>
          </a:r>
        </a:p>
      </dgm:t>
    </dgm:pt>
    <dgm:pt modelId="{52A39D70-1C47-4AE7-B846-18F943244EEF}" type="parTrans" cxnId="{3A4FCC42-EE94-4DF5-A3E3-8BD960754910}">
      <dgm:prSet/>
      <dgm:spPr/>
      <dgm:t>
        <a:bodyPr/>
        <a:lstStyle/>
        <a:p>
          <a:endParaRPr lang="fr-FR"/>
        </a:p>
      </dgm:t>
    </dgm:pt>
    <dgm:pt modelId="{ED6244FA-C7A2-45EB-A873-34B7B4A2D2F3}" type="sibTrans" cxnId="{3A4FCC42-EE94-4DF5-A3E3-8BD960754910}">
      <dgm:prSet/>
      <dgm:spPr/>
      <dgm:t>
        <a:bodyPr/>
        <a:lstStyle/>
        <a:p>
          <a:endParaRPr lang="fr-FR"/>
        </a:p>
      </dgm:t>
    </dgm:pt>
    <dgm:pt modelId="{962A4ED1-69B5-4534-ACED-EF6AB0CB4C2C}" type="pres">
      <dgm:prSet presAssocID="{33D1B176-4947-4122-AE33-13EAC6557BF7}" presName="Name0" presStyleCnt="0">
        <dgm:presLayoutVars>
          <dgm:chMax val="7"/>
          <dgm:chPref val="7"/>
          <dgm:dir/>
        </dgm:presLayoutVars>
      </dgm:prSet>
      <dgm:spPr/>
    </dgm:pt>
    <dgm:pt modelId="{227FA44E-3C1A-444F-BD09-77EC7801F582}" type="pres">
      <dgm:prSet presAssocID="{33D1B176-4947-4122-AE33-13EAC6557BF7}" presName="Name1" presStyleCnt="0"/>
      <dgm:spPr/>
    </dgm:pt>
    <dgm:pt modelId="{B3B41792-CCCF-4D11-B21E-0967DF8FF220}" type="pres">
      <dgm:prSet presAssocID="{33D1B176-4947-4122-AE33-13EAC6557BF7}" presName="cycle" presStyleCnt="0"/>
      <dgm:spPr/>
    </dgm:pt>
    <dgm:pt modelId="{C9F3D8DB-CBD6-4DC1-9BEF-9BF8E5EA5FF3}" type="pres">
      <dgm:prSet presAssocID="{33D1B176-4947-4122-AE33-13EAC6557BF7}" presName="srcNode" presStyleLbl="node1" presStyleIdx="0" presStyleCnt="2"/>
      <dgm:spPr/>
    </dgm:pt>
    <dgm:pt modelId="{7DB16A8C-54AF-4E49-92B5-1DB006F80FB7}" type="pres">
      <dgm:prSet presAssocID="{33D1B176-4947-4122-AE33-13EAC6557BF7}" presName="conn" presStyleLbl="parChTrans1D2" presStyleIdx="0" presStyleCnt="1"/>
      <dgm:spPr/>
    </dgm:pt>
    <dgm:pt modelId="{F45E7866-80B9-4609-BBCD-F3018B931304}" type="pres">
      <dgm:prSet presAssocID="{33D1B176-4947-4122-AE33-13EAC6557BF7}" presName="extraNode" presStyleLbl="node1" presStyleIdx="0" presStyleCnt="2"/>
      <dgm:spPr/>
    </dgm:pt>
    <dgm:pt modelId="{F97911A8-6B87-4C43-B3DE-65C014CDE742}" type="pres">
      <dgm:prSet presAssocID="{33D1B176-4947-4122-AE33-13EAC6557BF7}" presName="dstNode" presStyleLbl="node1" presStyleIdx="0" presStyleCnt="2"/>
      <dgm:spPr/>
    </dgm:pt>
    <dgm:pt modelId="{84C96833-4D39-419B-95F3-FA99549366F9}" type="pres">
      <dgm:prSet presAssocID="{3F7C3037-8268-4627-8D73-343E01ED9FAD}" presName="text_1" presStyleLbl="node1" presStyleIdx="0" presStyleCnt="2" custScaleY="120759">
        <dgm:presLayoutVars>
          <dgm:bulletEnabled val="1"/>
        </dgm:presLayoutVars>
      </dgm:prSet>
      <dgm:spPr/>
    </dgm:pt>
    <dgm:pt modelId="{749BDD49-0BF3-4164-B3F3-25C736570FBB}" type="pres">
      <dgm:prSet presAssocID="{3F7C3037-8268-4627-8D73-343E01ED9FAD}" presName="accent_1" presStyleCnt="0"/>
      <dgm:spPr/>
    </dgm:pt>
    <dgm:pt modelId="{15E49442-D798-4938-807F-08EF078B3895}" type="pres">
      <dgm:prSet presAssocID="{3F7C3037-8268-4627-8D73-343E01ED9FAD}" presName="accentRepeatNode" presStyleLbl="solidFgAcc1" presStyleIdx="0" presStyleCnt="2"/>
      <dgm:spPr/>
    </dgm:pt>
    <dgm:pt modelId="{6DAE4125-80B9-46DE-B7A9-2E59410E1F61}" type="pres">
      <dgm:prSet presAssocID="{8A684ADE-D2B1-4C9F-94EE-BE34B7BE631F}" presName="text_2" presStyleLbl="node1" presStyleIdx="1" presStyleCnt="2" custScaleY="122647">
        <dgm:presLayoutVars>
          <dgm:bulletEnabled val="1"/>
        </dgm:presLayoutVars>
      </dgm:prSet>
      <dgm:spPr/>
    </dgm:pt>
    <dgm:pt modelId="{4C2C0DD7-28B9-40C1-A31B-8E9C35E21A37}" type="pres">
      <dgm:prSet presAssocID="{8A684ADE-D2B1-4C9F-94EE-BE34B7BE631F}" presName="accent_2" presStyleCnt="0"/>
      <dgm:spPr/>
    </dgm:pt>
    <dgm:pt modelId="{64E733AE-B8DA-49CD-8280-214A62ADA01B}" type="pres">
      <dgm:prSet presAssocID="{8A684ADE-D2B1-4C9F-94EE-BE34B7BE631F}" presName="accentRepeatNode" presStyleLbl="solidFgAcc1" presStyleIdx="1" presStyleCnt="2"/>
      <dgm:spPr/>
    </dgm:pt>
  </dgm:ptLst>
  <dgm:cxnLst>
    <dgm:cxn modelId="{168E600C-7472-4547-B351-F3A2720E0D4F}" srcId="{33D1B176-4947-4122-AE33-13EAC6557BF7}" destId="{8A684ADE-D2B1-4C9F-94EE-BE34B7BE631F}" srcOrd="1" destOrd="0" parTransId="{CE9B9A44-43FE-460A-94C5-864D7B5A0A5C}" sibTransId="{7C41F34A-CFF1-4543-BCF2-AF121728D517}"/>
    <dgm:cxn modelId="{5B66E221-8D32-4202-A81E-6599C4FACF40}" type="presOf" srcId="{33D1B176-4947-4122-AE33-13EAC6557BF7}" destId="{962A4ED1-69B5-4534-ACED-EF6AB0CB4C2C}" srcOrd="0" destOrd="0" presId="urn:microsoft.com/office/officeart/2008/layout/VerticalCurvedList"/>
    <dgm:cxn modelId="{7D62FF3B-B707-44A1-ADEF-F358E137CA0D}" type="presOf" srcId="{3F7C3037-8268-4627-8D73-343E01ED9FAD}" destId="{84C96833-4D39-419B-95F3-FA99549366F9}" srcOrd="0" destOrd="0" presId="urn:microsoft.com/office/officeart/2008/layout/VerticalCurvedList"/>
    <dgm:cxn modelId="{3A4FCC42-EE94-4DF5-A3E3-8BD960754910}" srcId="{3F7C3037-8268-4627-8D73-343E01ED9FAD}" destId="{DA403165-FCD5-47C1-B503-77BF9C287975}" srcOrd="1" destOrd="0" parTransId="{52A39D70-1C47-4AE7-B846-18F943244EEF}" sibTransId="{ED6244FA-C7A2-45EB-A873-34B7B4A2D2F3}"/>
    <dgm:cxn modelId="{0B4AD26F-D076-4F2C-9CBD-DB3A2DF42025}" type="presOf" srcId="{8A684ADE-D2B1-4C9F-94EE-BE34B7BE631F}" destId="{6DAE4125-80B9-46DE-B7A9-2E59410E1F61}" srcOrd="0" destOrd="0" presId="urn:microsoft.com/office/officeart/2008/layout/VerticalCurvedList"/>
    <dgm:cxn modelId="{CFD67F73-C07D-47A7-AA04-489BAB8E0BF5}" type="presOf" srcId="{C009A5C2-2BC5-4CE5-BBB6-5D1D7CD3E30E}" destId="{6DAE4125-80B9-46DE-B7A9-2E59410E1F61}" srcOrd="0" destOrd="1" presId="urn:microsoft.com/office/officeart/2008/layout/VerticalCurvedList"/>
    <dgm:cxn modelId="{7D14A77F-B9E7-455B-BDA5-4C1E2E7B58F7}" type="presOf" srcId="{DA403165-FCD5-47C1-B503-77BF9C287975}" destId="{84C96833-4D39-419B-95F3-FA99549366F9}" srcOrd="0" destOrd="2" presId="urn:microsoft.com/office/officeart/2008/layout/VerticalCurvedList"/>
    <dgm:cxn modelId="{2062BE86-E206-40C2-A550-9B411C2DCF3F}" srcId="{8A684ADE-D2B1-4C9F-94EE-BE34B7BE631F}" destId="{C009A5C2-2BC5-4CE5-BBB6-5D1D7CD3E30E}" srcOrd="0" destOrd="0" parTransId="{A0CC7BD0-7E06-491C-8166-A3E18448E050}" sibTransId="{74EE9DC9-D842-4092-A1EF-25D769FA0604}"/>
    <dgm:cxn modelId="{4AE6C389-54EA-4646-8B43-E2F8EE30E072}" srcId="{33D1B176-4947-4122-AE33-13EAC6557BF7}" destId="{3F7C3037-8268-4627-8D73-343E01ED9FAD}" srcOrd="0" destOrd="0" parTransId="{44A372FC-8246-417F-B6D3-86CDF1AD0E50}" sibTransId="{92D27EFE-AFB3-4BC8-B721-F3360956CA42}"/>
    <dgm:cxn modelId="{D72A59C4-EA6B-4235-B6EF-3595B88CB189}" type="presOf" srcId="{C84769CF-ACF8-4B90-9558-1C5EDCE7FE69}" destId="{7DB16A8C-54AF-4E49-92B5-1DB006F80FB7}" srcOrd="0" destOrd="0" presId="urn:microsoft.com/office/officeart/2008/layout/VerticalCurvedList"/>
    <dgm:cxn modelId="{E0A7E0CF-BED9-4694-A024-6C7639C49AE6}" type="presOf" srcId="{C1FF8AF8-BB94-4B4F-AB05-36A7CF8E6DFE}" destId="{84C96833-4D39-419B-95F3-FA99549366F9}" srcOrd="0" destOrd="1" presId="urn:microsoft.com/office/officeart/2008/layout/VerticalCurvedList"/>
    <dgm:cxn modelId="{BD6DACD1-D910-4E69-A1F2-23B92E19400C}" type="presOf" srcId="{5DF4C5E8-1EA3-49F2-AF2D-896F0D2C4100}" destId="{6DAE4125-80B9-46DE-B7A9-2E59410E1F61}" srcOrd="0" destOrd="2" presId="urn:microsoft.com/office/officeart/2008/layout/VerticalCurvedList"/>
    <dgm:cxn modelId="{D49225D6-197B-4B03-B82D-9D6D3BB28CE8}" srcId="{8A684ADE-D2B1-4C9F-94EE-BE34B7BE631F}" destId="{5DF4C5E8-1EA3-49F2-AF2D-896F0D2C4100}" srcOrd="1" destOrd="0" parTransId="{6DB00958-5609-415E-9F7E-47298D0E2DB4}" sibTransId="{851BF264-0DFC-4DA9-90FF-C936120B0F71}"/>
    <dgm:cxn modelId="{23A83EFC-23BF-41DA-BC88-97FAC46FE81D}" srcId="{3F7C3037-8268-4627-8D73-343E01ED9FAD}" destId="{C1FF8AF8-BB94-4B4F-AB05-36A7CF8E6DFE}" srcOrd="0" destOrd="0" parTransId="{98A3BBF8-ADD8-4926-9B35-AFDD9DA0F9E5}" sibTransId="{C84769CF-ACF8-4B90-9558-1C5EDCE7FE69}"/>
    <dgm:cxn modelId="{255D7F71-83CF-43C3-92F2-5880D8B71215}" type="presParOf" srcId="{962A4ED1-69B5-4534-ACED-EF6AB0CB4C2C}" destId="{227FA44E-3C1A-444F-BD09-77EC7801F582}" srcOrd="0" destOrd="0" presId="urn:microsoft.com/office/officeart/2008/layout/VerticalCurvedList"/>
    <dgm:cxn modelId="{72365C67-734F-4D79-8FFA-0B1D497D273F}" type="presParOf" srcId="{227FA44E-3C1A-444F-BD09-77EC7801F582}" destId="{B3B41792-CCCF-4D11-B21E-0967DF8FF220}" srcOrd="0" destOrd="0" presId="urn:microsoft.com/office/officeart/2008/layout/VerticalCurvedList"/>
    <dgm:cxn modelId="{6CAE4B59-370E-4818-BA83-73BAD0343BBC}" type="presParOf" srcId="{B3B41792-CCCF-4D11-B21E-0967DF8FF220}" destId="{C9F3D8DB-CBD6-4DC1-9BEF-9BF8E5EA5FF3}" srcOrd="0" destOrd="0" presId="urn:microsoft.com/office/officeart/2008/layout/VerticalCurvedList"/>
    <dgm:cxn modelId="{C304CAC0-E6F0-48ED-B9DA-65C286983344}" type="presParOf" srcId="{B3B41792-CCCF-4D11-B21E-0967DF8FF220}" destId="{7DB16A8C-54AF-4E49-92B5-1DB006F80FB7}" srcOrd="1" destOrd="0" presId="urn:microsoft.com/office/officeart/2008/layout/VerticalCurvedList"/>
    <dgm:cxn modelId="{82AFA338-1C8D-426B-AA4E-1A26135E85ED}" type="presParOf" srcId="{B3B41792-CCCF-4D11-B21E-0967DF8FF220}" destId="{F45E7866-80B9-4609-BBCD-F3018B931304}" srcOrd="2" destOrd="0" presId="urn:microsoft.com/office/officeart/2008/layout/VerticalCurvedList"/>
    <dgm:cxn modelId="{649C22EA-367F-47DD-8B44-D0E3936E242B}" type="presParOf" srcId="{B3B41792-CCCF-4D11-B21E-0967DF8FF220}" destId="{F97911A8-6B87-4C43-B3DE-65C014CDE742}" srcOrd="3" destOrd="0" presId="urn:microsoft.com/office/officeart/2008/layout/VerticalCurvedList"/>
    <dgm:cxn modelId="{55149063-9E4A-4D11-B0D4-2FD3A5F1FDB9}" type="presParOf" srcId="{227FA44E-3C1A-444F-BD09-77EC7801F582}" destId="{84C96833-4D39-419B-95F3-FA99549366F9}" srcOrd="1" destOrd="0" presId="urn:microsoft.com/office/officeart/2008/layout/VerticalCurvedList"/>
    <dgm:cxn modelId="{46BAE656-B827-4A44-AE95-100CB479583F}" type="presParOf" srcId="{227FA44E-3C1A-444F-BD09-77EC7801F582}" destId="{749BDD49-0BF3-4164-B3F3-25C736570FBB}" srcOrd="2" destOrd="0" presId="urn:microsoft.com/office/officeart/2008/layout/VerticalCurvedList"/>
    <dgm:cxn modelId="{C0EA5E91-EFF7-4A07-9FD5-D04AA3B0016E}" type="presParOf" srcId="{749BDD49-0BF3-4164-B3F3-25C736570FBB}" destId="{15E49442-D798-4938-807F-08EF078B3895}" srcOrd="0" destOrd="0" presId="urn:microsoft.com/office/officeart/2008/layout/VerticalCurvedList"/>
    <dgm:cxn modelId="{DA71B9E1-2482-4ADD-BCEC-09D074D4C55B}" type="presParOf" srcId="{227FA44E-3C1A-444F-BD09-77EC7801F582}" destId="{6DAE4125-80B9-46DE-B7A9-2E59410E1F61}" srcOrd="3" destOrd="0" presId="urn:microsoft.com/office/officeart/2008/layout/VerticalCurvedList"/>
    <dgm:cxn modelId="{4B411A18-A6B3-487C-901A-4118FB72A0BE}" type="presParOf" srcId="{227FA44E-3C1A-444F-BD09-77EC7801F582}" destId="{4C2C0DD7-28B9-40C1-A31B-8E9C35E21A37}" srcOrd="4" destOrd="0" presId="urn:microsoft.com/office/officeart/2008/layout/VerticalCurvedList"/>
    <dgm:cxn modelId="{5DE77704-4EDF-4030-AF55-1EC1E4467888}" type="presParOf" srcId="{4C2C0DD7-28B9-40C1-A31B-8E9C35E21A37}" destId="{64E733AE-B8DA-49CD-8280-214A62ADA01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D1B176-4947-4122-AE33-13EAC6557BF7}" type="doc">
      <dgm:prSet loTypeId="urn:microsoft.com/office/officeart/2008/layout/VerticalCurvedList" loCatId="list" qsTypeId="urn:microsoft.com/office/officeart/2005/8/quickstyle/3d4" qsCatId="3D" csTypeId="urn:microsoft.com/office/officeart/2005/8/colors/accent1_2" csCatId="accent1" phldr="1"/>
      <dgm:spPr/>
      <dgm:t>
        <a:bodyPr/>
        <a:lstStyle/>
        <a:p>
          <a:endParaRPr lang="fr-FR"/>
        </a:p>
      </dgm:t>
    </dgm:pt>
    <dgm:pt modelId="{3F7C3037-8268-4627-8D73-343E01ED9FAD}">
      <dgm:prSet phldrT="[Texte]" custT="1"/>
      <dgm:spPr/>
      <dgm:t>
        <a:bodyPr/>
        <a:lstStyle/>
        <a:p>
          <a:r>
            <a:rPr lang="fr-FR" sz="2800" b="1" dirty="0"/>
            <a:t>Électronique </a:t>
          </a:r>
        </a:p>
      </dgm:t>
    </dgm:pt>
    <dgm:pt modelId="{44A372FC-8246-417F-B6D3-86CDF1AD0E50}" type="parTrans" cxnId="{4AE6C389-54EA-4646-8B43-E2F8EE30E072}">
      <dgm:prSet/>
      <dgm:spPr/>
      <dgm:t>
        <a:bodyPr/>
        <a:lstStyle/>
        <a:p>
          <a:endParaRPr lang="fr-FR"/>
        </a:p>
      </dgm:t>
    </dgm:pt>
    <dgm:pt modelId="{92D27EFE-AFB3-4BC8-B721-F3360956CA42}" type="sibTrans" cxnId="{4AE6C389-54EA-4646-8B43-E2F8EE30E072}">
      <dgm:prSet/>
      <dgm:spPr/>
      <dgm:t>
        <a:bodyPr/>
        <a:lstStyle/>
        <a:p>
          <a:endParaRPr lang="fr-FR"/>
        </a:p>
      </dgm:t>
    </dgm:pt>
    <dgm:pt modelId="{C1FF8AF8-BB94-4B4F-AB05-36A7CF8E6DFE}">
      <dgm:prSet phldrT="[Texte]" custT="1"/>
      <dgm:spPr/>
      <dgm:t>
        <a:bodyPr/>
        <a:lstStyle/>
        <a:p>
          <a:r>
            <a:rPr lang="fr-FR" sz="2400" dirty="0"/>
            <a:t>ROM, PROM, EPROM, EEPROM, RAM</a:t>
          </a:r>
        </a:p>
      </dgm:t>
    </dgm:pt>
    <dgm:pt modelId="{98A3BBF8-ADD8-4926-9B35-AFDD9DA0F9E5}" type="parTrans" cxnId="{23A83EFC-23BF-41DA-BC88-97FAC46FE81D}">
      <dgm:prSet/>
      <dgm:spPr/>
      <dgm:t>
        <a:bodyPr/>
        <a:lstStyle/>
        <a:p>
          <a:endParaRPr lang="fr-FR"/>
        </a:p>
      </dgm:t>
    </dgm:pt>
    <dgm:pt modelId="{C84769CF-ACF8-4B90-9558-1C5EDCE7FE69}" type="sibTrans" cxnId="{23A83EFC-23BF-41DA-BC88-97FAC46FE81D}">
      <dgm:prSet/>
      <dgm:spPr/>
      <dgm:t>
        <a:bodyPr/>
        <a:lstStyle/>
        <a:p>
          <a:endParaRPr lang="fr-FR"/>
        </a:p>
      </dgm:t>
    </dgm:pt>
    <dgm:pt modelId="{8A684ADE-D2B1-4C9F-94EE-BE34B7BE631F}">
      <dgm:prSet phldrT="[Texte]" custT="1"/>
      <dgm:spPr/>
      <dgm:t>
        <a:bodyPr/>
        <a:lstStyle/>
        <a:p>
          <a:r>
            <a:rPr lang="fr-FR" sz="2800" b="1" dirty="0"/>
            <a:t>Magnétique</a:t>
          </a:r>
        </a:p>
      </dgm:t>
    </dgm:pt>
    <dgm:pt modelId="{CE9B9A44-43FE-460A-94C5-864D7B5A0A5C}" type="parTrans" cxnId="{168E600C-7472-4547-B351-F3A2720E0D4F}">
      <dgm:prSet/>
      <dgm:spPr/>
      <dgm:t>
        <a:bodyPr/>
        <a:lstStyle/>
        <a:p>
          <a:endParaRPr lang="fr-FR"/>
        </a:p>
      </dgm:t>
    </dgm:pt>
    <dgm:pt modelId="{7C41F34A-CFF1-4543-BCF2-AF121728D517}" type="sibTrans" cxnId="{168E600C-7472-4547-B351-F3A2720E0D4F}">
      <dgm:prSet/>
      <dgm:spPr/>
      <dgm:t>
        <a:bodyPr/>
        <a:lstStyle/>
        <a:p>
          <a:endParaRPr lang="fr-FR"/>
        </a:p>
      </dgm:t>
    </dgm:pt>
    <dgm:pt modelId="{C009A5C2-2BC5-4CE5-BBB6-5D1D7CD3E30E}">
      <dgm:prSet phldrT="[Texte]" custT="1"/>
      <dgm:spPr/>
      <dgm:t>
        <a:bodyPr/>
        <a:lstStyle/>
        <a:p>
          <a:r>
            <a:rPr lang="fr-FR" sz="2400" dirty="0"/>
            <a:t>Bandes magnétique, disque dur</a:t>
          </a:r>
        </a:p>
      </dgm:t>
    </dgm:pt>
    <dgm:pt modelId="{A0CC7BD0-7E06-491C-8166-A3E18448E050}" type="parTrans" cxnId="{2062BE86-E206-40C2-A550-9B411C2DCF3F}">
      <dgm:prSet/>
      <dgm:spPr/>
      <dgm:t>
        <a:bodyPr/>
        <a:lstStyle/>
        <a:p>
          <a:endParaRPr lang="fr-FR"/>
        </a:p>
      </dgm:t>
    </dgm:pt>
    <dgm:pt modelId="{74EE9DC9-D842-4092-A1EF-25D769FA0604}" type="sibTrans" cxnId="{2062BE86-E206-40C2-A550-9B411C2DCF3F}">
      <dgm:prSet/>
      <dgm:spPr/>
      <dgm:t>
        <a:bodyPr/>
        <a:lstStyle/>
        <a:p>
          <a:endParaRPr lang="fr-FR"/>
        </a:p>
      </dgm:t>
    </dgm:pt>
    <dgm:pt modelId="{D6F00BDB-2B26-4992-950D-C0313C46175D}">
      <dgm:prSet phldrT="[Texte]" custT="1"/>
      <dgm:spPr/>
      <dgm:t>
        <a:bodyPr/>
        <a:lstStyle/>
        <a:p>
          <a:r>
            <a:rPr lang="fr-FR" sz="2800" b="1" dirty="0"/>
            <a:t>Optique</a:t>
          </a:r>
        </a:p>
      </dgm:t>
    </dgm:pt>
    <dgm:pt modelId="{3D72A9F7-21C1-4B65-A959-C94D626686B4}" type="parTrans" cxnId="{71FE4948-403E-4EF4-859F-279F8A77E499}">
      <dgm:prSet/>
      <dgm:spPr/>
      <dgm:t>
        <a:bodyPr/>
        <a:lstStyle/>
        <a:p>
          <a:endParaRPr lang="fr-FR"/>
        </a:p>
      </dgm:t>
    </dgm:pt>
    <dgm:pt modelId="{694D98AC-4B79-45D0-ABC6-FEB78136A865}" type="sibTrans" cxnId="{71FE4948-403E-4EF4-859F-279F8A77E499}">
      <dgm:prSet/>
      <dgm:spPr/>
      <dgm:t>
        <a:bodyPr/>
        <a:lstStyle/>
        <a:p>
          <a:endParaRPr lang="fr-FR"/>
        </a:p>
      </dgm:t>
    </dgm:pt>
    <dgm:pt modelId="{2194A1E9-C6E1-4640-A6D8-37002AF04276}">
      <dgm:prSet phldrT="[Texte]" custT="1"/>
      <dgm:spPr/>
      <dgm:t>
        <a:bodyPr/>
        <a:lstStyle/>
        <a:p>
          <a:r>
            <a:rPr lang="fr-FR" sz="2400" dirty="0"/>
            <a:t>CD, VCD,DVD</a:t>
          </a:r>
        </a:p>
      </dgm:t>
    </dgm:pt>
    <dgm:pt modelId="{3BC9AEAC-1B4B-4645-8848-22F692F266B5}" type="parTrans" cxnId="{E189002D-C479-4B73-89F1-C84219621D94}">
      <dgm:prSet/>
      <dgm:spPr/>
      <dgm:t>
        <a:bodyPr/>
        <a:lstStyle/>
        <a:p>
          <a:endParaRPr lang="fr-FR"/>
        </a:p>
      </dgm:t>
    </dgm:pt>
    <dgm:pt modelId="{226515EB-80A2-42EC-BA03-7D372CF86FBE}" type="sibTrans" cxnId="{E189002D-C479-4B73-89F1-C84219621D94}">
      <dgm:prSet/>
      <dgm:spPr/>
      <dgm:t>
        <a:bodyPr/>
        <a:lstStyle/>
        <a:p>
          <a:endParaRPr lang="fr-FR"/>
        </a:p>
      </dgm:t>
    </dgm:pt>
    <dgm:pt modelId="{962A4ED1-69B5-4534-ACED-EF6AB0CB4C2C}" type="pres">
      <dgm:prSet presAssocID="{33D1B176-4947-4122-AE33-13EAC6557BF7}" presName="Name0" presStyleCnt="0">
        <dgm:presLayoutVars>
          <dgm:chMax val="7"/>
          <dgm:chPref val="7"/>
          <dgm:dir/>
        </dgm:presLayoutVars>
      </dgm:prSet>
      <dgm:spPr/>
    </dgm:pt>
    <dgm:pt modelId="{227FA44E-3C1A-444F-BD09-77EC7801F582}" type="pres">
      <dgm:prSet presAssocID="{33D1B176-4947-4122-AE33-13EAC6557BF7}" presName="Name1" presStyleCnt="0"/>
      <dgm:spPr/>
    </dgm:pt>
    <dgm:pt modelId="{B3B41792-CCCF-4D11-B21E-0967DF8FF220}" type="pres">
      <dgm:prSet presAssocID="{33D1B176-4947-4122-AE33-13EAC6557BF7}" presName="cycle" presStyleCnt="0"/>
      <dgm:spPr/>
    </dgm:pt>
    <dgm:pt modelId="{C9F3D8DB-CBD6-4DC1-9BEF-9BF8E5EA5FF3}" type="pres">
      <dgm:prSet presAssocID="{33D1B176-4947-4122-AE33-13EAC6557BF7}" presName="srcNode" presStyleLbl="node1" presStyleIdx="0" presStyleCnt="3"/>
      <dgm:spPr/>
    </dgm:pt>
    <dgm:pt modelId="{7DB16A8C-54AF-4E49-92B5-1DB006F80FB7}" type="pres">
      <dgm:prSet presAssocID="{33D1B176-4947-4122-AE33-13EAC6557BF7}" presName="conn" presStyleLbl="parChTrans1D2" presStyleIdx="0" presStyleCnt="1"/>
      <dgm:spPr/>
    </dgm:pt>
    <dgm:pt modelId="{F45E7866-80B9-4609-BBCD-F3018B931304}" type="pres">
      <dgm:prSet presAssocID="{33D1B176-4947-4122-AE33-13EAC6557BF7}" presName="extraNode" presStyleLbl="node1" presStyleIdx="0" presStyleCnt="3"/>
      <dgm:spPr/>
    </dgm:pt>
    <dgm:pt modelId="{F97911A8-6B87-4C43-B3DE-65C014CDE742}" type="pres">
      <dgm:prSet presAssocID="{33D1B176-4947-4122-AE33-13EAC6557BF7}" presName="dstNode" presStyleLbl="node1" presStyleIdx="0" presStyleCnt="3"/>
      <dgm:spPr/>
    </dgm:pt>
    <dgm:pt modelId="{84C96833-4D39-419B-95F3-FA99549366F9}" type="pres">
      <dgm:prSet presAssocID="{3F7C3037-8268-4627-8D73-343E01ED9FAD}" presName="text_1" presStyleLbl="node1" presStyleIdx="0" presStyleCnt="3" custScaleY="118052">
        <dgm:presLayoutVars>
          <dgm:bulletEnabled val="1"/>
        </dgm:presLayoutVars>
      </dgm:prSet>
      <dgm:spPr/>
    </dgm:pt>
    <dgm:pt modelId="{749BDD49-0BF3-4164-B3F3-25C736570FBB}" type="pres">
      <dgm:prSet presAssocID="{3F7C3037-8268-4627-8D73-343E01ED9FAD}" presName="accent_1" presStyleCnt="0"/>
      <dgm:spPr/>
    </dgm:pt>
    <dgm:pt modelId="{15E49442-D798-4938-807F-08EF078B3895}" type="pres">
      <dgm:prSet presAssocID="{3F7C3037-8268-4627-8D73-343E01ED9FAD}" presName="accentRepeatNode" presStyleLbl="solidFgAcc1" presStyleIdx="0" presStyleCnt="3"/>
      <dgm:spPr/>
    </dgm:pt>
    <dgm:pt modelId="{6DAE4125-80B9-46DE-B7A9-2E59410E1F61}" type="pres">
      <dgm:prSet presAssocID="{8A684ADE-D2B1-4C9F-94EE-BE34B7BE631F}" presName="text_2" presStyleLbl="node1" presStyleIdx="1" presStyleCnt="3" custScaleY="110315">
        <dgm:presLayoutVars>
          <dgm:bulletEnabled val="1"/>
        </dgm:presLayoutVars>
      </dgm:prSet>
      <dgm:spPr/>
    </dgm:pt>
    <dgm:pt modelId="{4C2C0DD7-28B9-40C1-A31B-8E9C35E21A37}" type="pres">
      <dgm:prSet presAssocID="{8A684ADE-D2B1-4C9F-94EE-BE34B7BE631F}" presName="accent_2" presStyleCnt="0"/>
      <dgm:spPr/>
    </dgm:pt>
    <dgm:pt modelId="{64E733AE-B8DA-49CD-8280-214A62ADA01B}" type="pres">
      <dgm:prSet presAssocID="{8A684ADE-D2B1-4C9F-94EE-BE34B7BE631F}" presName="accentRepeatNode" presStyleLbl="solidFgAcc1" presStyleIdx="1" presStyleCnt="3"/>
      <dgm:spPr/>
    </dgm:pt>
    <dgm:pt modelId="{3A902CA5-016F-4A15-BC04-45BD92D3EA3D}" type="pres">
      <dgm:prSet presAssocID="{D6F00BDB-2B26-4992-950D-C0313C46175D}" presName="text_3" presStyleLbl="node1" presStyleIdx="2" presStyleCnt="3">
        <dgm:presLayoutVars>
          <dgm:bulletEnabled val="1"/>
        </dgm:presLayoutVars>
      </dgm:prSet>
      <dgm:spPr/>
    </dgm:pt>
    <dgm:pt modelId="{4C194B01-AB41-4582-BB8F-941942506B85}" type="pres">
      <dgm:prSet presAssocID="{D6F00BDB-2B26-4992-950D-C0313C46175D}" presName="accent_3" presStyleCnt="0"/>
      <dgm:spPr/>
    </dgm:pt>
    <dgm:pt modelId="{82F2DDD1-5E5E-4D9D-AE49-BCF2FD9F7469}" type="pres">
      <dgm:prSet presAssocID="{D6F00BDB-2B26-4992-950D-C0313C46175D}" presName="accentRepeatNode" presStyleLbl="solidFgAcc1" presStyleIdx="2" presStyleCnt="3"/>
      <dgm:spPr/>
    </dgm:pt>
  </dgm:ptLst>
  <dgm:cxnLst>
    <dgm:cxn modelId="{168E600C-7472-4547-B351-F3A2720E0D4F}" srcId="{33D1B176-4947-4122-AE33-13EAC6557BF7}" destId="{8A684ADE-D2B1-4C9F-94EE-BE34B7BE631F}" srcOrd="1" destOrd="0" parTransId="{CE9B9A44-43FE-460A-94C5-864D7B5A0A5C}" sibTransId="{7C41F34A-CFF1-4543-BCF2-AF121728D517}"/>
    <dgm:cxn modelId="{09C8100F-7763-4C52-B99F-2A2D64AF2EB4}" type="presOf" srcId="{2194A1E9-C6E1-4640-A6D8-37002AF04276}" destId="{3A902CA5-016F-4A15-BC04-45BD92D3EA3D}" srcOrd="0" destOrd="1" presId="urn:microsoft.com/office/officeart/2008/layout/VerticalCurvedList"/>
    <dgm:cxn modelId="{E189002D-C479-4B73-89F1-C84219621D94}" srcId="{D6F00BDB-2B26-4992-950D-C0313C46175D}" destId="{2194A1E9-C6E1-4640-A6D8-37002AF04276}" srcOrd="0" destOrd="0" parTransId="{3BC9AEAC-1B4B-4645-8848-22F692F266B5}" sibTransId="{226515EB-80A2-42EC-BA03-7D372CF86FBE}"/>
    <dgm:cxn modelId="{FA10B762-AADB-49EE-BCEB-D8486DE958C9}" type="presOf" srcId="{33D1B176-4947-4122-AE33-13EAC6557BF7}" destId="{962A4ED1-69B5-4534-ACED-EF6AB0CB4C2C}" srcOrd="0" destOrd="0" presId="urn:microsoft.com/office/officeart/2008/layout/VerticalCurvedList"/>
    <dgm:cxn modelId="{71FE4948-403E-4EF4-859F-279F8A77E499}" srcId="{33D1B176-4947-4122-AE33-13EAC6557BF7}" destId="{D6F00BDB-2B26-4992-950D-C0313C46175D}" srcOrd="2" destOrd="0" parTransId="{3D72A9F7-21C1-4B65-A959-C94D626686B4}" sibTransId="{694D98AC-4B79-45D0-ABC6-FEB78136A865}"/>
    <dgm:cxn modelId="{796ABF6D-F0A2-4A7F-980B-3EC67CFE1C38}" type="presOf" srcId="{C009A5C2-2BC5-4CE5-BBB6-5D1D7CD3E30E}" destId="{6DAE4125-80B9-46DE-B7A9-2E59410E1F61}" srcOrd="0" destOrd="1" presId="urn:microsoft.com/office/officeart/2008/layout/VerticalCurvedList"/>
    <dgm:cxn modelId="{8FD6C457-DF2C-4AD8-8BA3-E294A9787D61}" type="presOf" srcId="{8A684ADE-D2B1-4C9F-94EE-BE34B7BE631F}" destId="{6DAE4125-80B9-46DE-B7A9-2E59410E1F61}" srcOrd="0" destOrd="0" presId="urn:microsoft.com/office/officeart/2008/layout/VerticalCurvedList"/>
    <dgm:cxn modelId="{A7A1AD7F-2959-4353-BF90-BD44470EF679}" type="presOf" srcId="{3F7C3037-8268-4627-8D73-343E01ED9FAD}" destId="{84C96833-4D39-419B-95F3-FA99549366F9}" srcOrd="0" destOrd="0" presId="urn:microsoft.com/office/officeart/2008/layout/VerticalCurvedList"/>
    <dgm:cxn modelId="{2062BE86-E206-40C2-A550-9B411C2DCF3F}" srcId="{8A684ADE-D2B1-4C9F-94EE-BE34B7BE631F}" destId="{C009A5C2-2BC5-4CE5-BBB6-5D1D7CD3E30E}" srcOrd="0" destOrd="0" parTransId="{A0CC7BD0-7E06-491C-8166-A3E18448E050}" sibTransId="{74EE9DC9-D842-4092-A1EF-25D769FA0604}"/>
    <dgm:cxn modelId="{4AE6C389-54EA-4646-8B43-E2F8EE30E072}" srcId="{33D1B176-4947-4122-AE33-13EAC6557BF7}" destId="{3F7C3037-8268-4627-8D73-343E01ED9FAD}" srcOrd="0" destOrd="0" parTransId="{44A372FC-8246-417F-B6D3-86CDF1AD0E50}" sibTransId="{92D27EFE-AFB3-4BC8-B721-F3360956CA42}"/>
    <dgm:cxn modelId="{055AAEA1-8871-4187-80B8-5108037FBCA6}" type="presOf" srcId="{C84769CF-ACF8-4B90-9558-1C5EDCE7FE69}" destId="{7DB16A8C-54AF-4E49-92B5-1DB006F80FB7}" srcOrd="0" destOrd="0" presId="urn:microsoft.com/office/officeart/2008/layout/VerticalCurvedList"/>
    <dgm:cxn modelId="{D63F56AF-0C8E-468B-A580-DDFF147BF418}" type="presOf" srcId="{D6F00BDB-2B26-4992-950D-C0313C46175D}" destId="{3A902CA5-016F-4A15-BC04-45BD92D3EA3D}" srcOrd="0" destOrd="0" presId="urn:microsoft.com/office/officeart/2008/layout/VerticalCurvedList"/>
    <dgm:cxn modelId="{F56462E5-F790-49D6-AE32-FE793EA9F6E1}" type="presOf" srcId="{C1FF8AF8-BB94-4B4F-AB05-36A7CF8E6DFE}" destId="{84C96833-4D39-419B-95F3-FA99549366F9}" srcOrd="0" destOrd="1" presId="urn:microsoft.com/office/officeart/2008/layout/VerticalCurvedList"/>
    <dgm:cxn modelId="{23A83EFC-23BF-41DA-BC88-97FAC46FE81D}" srcId="{3F7C3037-8268-4627-8D73-343E01ED9FAD}" destId="{C1FF8AF8-BB94-4B4F-AB05-36A7CF8E6DFE}" srcOrd="0" destOrd="0" parTransId="{98A3BBF8-ADD8-4926-9B35-AFDD9DA0F9E5}" sibTransId="{C84769CF-ACF8-4B90-9558-1C5EDCE7FE69}"/>
    <dgm:cxn modelId="{932C26E8-5CB3-4E6B-9F83-1C5BBA517311}" type="presParOf" srcId="{962A4ED1-69B5-4534-ACED-EF6AB0CB4C2C}" destId="{227FA44E-3C1A-444F-BD09-77EC7801F582}" srcOrd="0" destOrd="0" presId="urn:microsoft.com/office/officeart/2008/layout/VerticalCurvedList"/>
    <dgm:cxn modelId="{CE1DD79F-631A-4AFA-8F42-D6AFD6E70314}" type="presParOf" srcId="{227FA44E-3C1A-444F-BD09-77EC7801F582}" destId="{B3B41792-CCCF-4D11-B21E-0967DF8FF220}" srcOrd="0" destOrd="0" presId="urn:microsoft.com/office/officeart/2008/layout/VerticalCurvedList"/>
    <dgm:cxn modelId="{C373E8D1-860D-49BC-BF32-8AC82C006232}" type="presParOf" srcId="{B3B41792-CCCF-4D11-B21E-0967DF8FF220}" destId="{C9F3D8DB-CBD6-4DC1-9BEF-9BF8E5EA5FF3}" srcOrd="0" destOrd="0" presId="urn:microsoft.com/office/officeart/2008/layout/VerticalCurvedList"/>
    <dgm:cxn modelId="{9E58E911-1448-46F7-8066-8382FF823DA1}" type="presParOf" srcId="{B3B41792-CCCF-4D11-B21E-0967DF8FF220}" destId="{7DB16A8C-54AF-4E49-92B5-1DB006F80FB7}" srcOrd="1" destOrd="0" presId="urn:microsoft.com/office/officeart/2008/layout/VerticalCurvedList"/>
    <dgm:cxn modelId="{498C7982-FAA4-4736-AFA4-3636E02812B0}" type="presParOf" srcId="{B3B41792-CCCF-4D11-B21E-0967DF8FF220}" destId="{F45E7866-80B9-4609-BBCD-F3018B931304}" srcOrd="2" destOrd="0" presId="urn:microsoft.com/office/officeart/2008/layout/VerticalCurvedList"/>
    <dgm:cxn modelId="{A15B3454-506E-4BB0-AB2B-020803CD54B8}" type="presParOf" srcId="{B3B41792-CCCF-4D11-B21E-0967DF8FF220}" destId="{F97911A8-6B87-4C43-B3DE-65C014CDE742}" srcOrd="3" destOrd="0" presId="urn:microsoft.com/office/officeart/2008/layout/VerticalCurvedList"/>
    <dgm:cxn modelId="{6F16C29A-9731-4858-89BD-FF31E2EEC45B}" type="presParOf" srcId="{227FA44E-3C1A-444F-BD09-77EC7801F582}" destId="{84C96833-4D39-419B-95F3-FA99549366F9}" srcOrd="1" destOrd="0" presId="urn:microsoft.com/office/officeart/2008/layout/VerticalCurvedList"/>
    <dgm:cxn modelId="{406E02D5-F1DA-4B33-8DD4-E81606977AE8}" type="presParOf" srcId="{227FA44E-3C1A-444F-BD09-77EC7801F582}" destId="{749BDD49-0BF3-4164-B3F3-25C736570FBB}" srcOrd="2" destOrd="0" presId="urn:microsoft.com/office/officeart/2008/layout/VerticalCurvedList"/>
    <dgm:cxn modelId="{65856337-33AB-4078-B55F-FE745FFC8BEF}" type="presParOf" srcId="{749BDD49-0BF3-4164-B3F3-25C736570FBB}" destId="{15E49442-D798-4938-807F-08EF078B3895}" srcOrd="0" destOrd="0" presId="urn:microsoft.com/office/officeart/2008/layout/VerticalCurvedList"/>
    <dgm:cxn modelId="{B268F2B9-2B5A-419A-85FA-1FCE374A6145}" type="presParOf" srcId="{227FA44E-3C1A-444F-BD09-77EC7801F582}" destId="{6DAE4125-80B9-46DE-B7A9-2E59410E1F61}" srcOrd="3" destOrd="0" presId="urn:microsoft.com/office/officeart/2008/layout/VerticalCurvedList"/>
    <dgm:cxn modelId="{E631E86F-5C30-4B2A-83B2-6D60E116BDC6}" type="presParOf" srcId="{227FA44E-3C1A-444F-BD09-77EC7801F582}" destId="{4C2C0DD7-28B9-40C1-A31B-8E9C35E21A37}" srcOrd="4" destOrd="0" presId="urn:microsoft.com/office/officeart/2008/layout/VerticalCurvedList"/>
    <dgm:cxn modelId="{691DF84E-D35E-4840-9360-4265259D5A8D}" type="presParOf" srcId="{4C2C0DD7-28B9-40C1-A31B-8E9C35E21A37}" destId="{64E733AE-B8DA-49CD-8280-214A62ADA01B}" srcOrd="0" destOrd="0" presId="urn:microsoft.com/office/officeart/2008/layout/VerticalCurvedList"/>
    <dgm:cxn modelId="{DC5DD54C-1FFC-4BC9-AD37-7008D6E409E5}" type="presParOf" srcId="{227FA44E-3C1A-444F-BD09-77EC7801F582}" destId="{3A902CA5-016F-4A15-BC04-45BD92D3EA3D}" srcOrd="5" destOrd="0" presId="urn:microsoft.com/office/officeart/2008/layout/VerticalCurvedList"/>
    <dgm:cxn modelId="{B3D258A0-1EB8-417A-814D-9DB80AEB91F8}" type="presParOf" srcId="{227FA44E-3C1A-444F-BD09-77EC7801F582}" destId="{4C194B01-AB41-4582-BB8F-941942506B85}" srcOrd="6" destOrd="0" presId="urn:microsoft.com/office/officeart/2008/layout/VerticalCurvedList"/>
    <dgm:cxn modelId="{3AEA8C3F-E67F-4C00-AC17-515B7B70F5F2}" type="presParOf" srcId="{4C194B01-AB41-4582-BB8F-941942506B85}" destId="{82F2DDD1-5E5E-4D9D-AE49-BCF2FD9F74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D72C20-2F60-44A9-B225-0E344778874C}" type="doc">
      <dgm:prSet loTypeId="urn:microsoft.com/office/officeart/2005/8/layout/equation1" loCatId="process" qsTypeId="urn:microsoft.com/office/officeart/2005/8/quickstyle/simple1" qsCatId="simple" csTypeId="urn:microsoft.com/office/officeart/2005/8/colors/accent1_2" csCatId="accent1" phldr="1"/>
      <dgm:spPr/>
    </dgm:pt>
    <dgm:pt modelId="{59503956-2146-4AF5-BA33-71F3CCB5631D}">
      <dgm:prSet phldrT="[Texte]" custT="1"/>
      <dgm:spPr/>
      <dgm:t>
        <a:bodyPr/>
        <a:lstStyle/>
        <a:p>
          <a:r>
            <a:rPr lang="fr-FR" sz="2800" b="1" dirty="0"/>
            <a:t>Capacité</a:t>
          </a:r>
        </a:p>
        <a:p>
          <a:r>
            <a:rPr lang="fr-FR" sz="2800" dirty="0"/>
            <a:t>b, kb, Mb, Gb, Tb</a:t>
          </a:r>
        </a:p>
      </dgm:t>
    </dgm:pt>
    <dgm:pt modelId="{A1CFC61A-3B70-44FE-B1F0-8B5A19955C4B}" type="parTrans" cxnId="{E03C8C15-8C3C-4200-B4CB-6260F50E30BE}">
      <dgm:prSet/>
      <dgm:spPr/>
      <dgm:t>
        <a:bodyPr/>
        <a:lstStyle/>
        <a:p>
          <a:endParaRPr lang="fr-FR"/>
        </a:p>
      </dgm:t>
    </dgm:pt>
    <dgm:pt modelId="{78798AA7-DD25-4EA4-9C8A-7EF4B8C61C35}" type="sibTrans" cxnId="{E03C8C15-8C3C-4200-B4CB-6260F50E30BE}">
      <dgm:prSet/>
      <dgm:spPr/>
      <dgm:t>
        <a:bodyPr/>
        <a:lstStyle/>
        <a:p>
          <a:endParaRPr lang="fr-FR"/>
        </a:p>
      </dgm:t>
    </dgm:pt>
    <dgm:pt modelId="{08DF99DE-6CEE-4090-B75E-557BE90DBAEE}">
      <dgm:prSet phldrT="[Texte]" custT="1"/>
      <dgm:spPr/>
      <dgm:t>
        <a:bodyPr/>
        <a:lstStyle/>
        <a:p>
          <a:r>
            <a:rPr lang="fr-FR" sz="2400" b="1" dirty="0"/>
            <a:t>Fréquence</a:t>
          </a:r>
        </a:p>
        <a:p>
          <a:r>
            <a:rPr lang="fr-FR" sz="2400" dirty="0"/>
            <a:t>Hz, kHz, MHz, GHz</a:t>
          </a:r>
        </a:p>
      </dgm:t>
    </dgm:pt>
    <dgm:pt modelId="{B95022A8-758E-473D-B043-C239B7CB0C41}" type="parTrans" cxnId="{8F3342D9-BA3E-4D0E-84F7-122E2412B935}">
      <dgm:prSet/>
      <dgm:spPr/>
      <dgm:t>
        <a:bodyPr/>
        <a:lstStyle/>
        <a:p>
          <a:endParaRPr lang="fr-FR"/>
        </a:p>
      </dgm:t>
    </dgm:pt>
    <dgm:pt modelId="{5914B24C-38B3-4FD4-8D71-154BB0713268}" type="sibTrans" cxnId="{8F3342D9-BA3E-4D0E-84F7-122E2412B935}">
      <dgm:prSet/>
      <dgm:spPr/>
      <dgm:t>
        <a:bodyPr/>
        <a:lstStyle/>
        <a:p>
          <a:endParaRPr lang="fr-FR"/>
        </a:p>
      </dgm:t>
    </dgm:pt>
    <dgm:pt modelId="{9484F50B-912B-4A59-B8A4-A7620F3915E6}">
      <dgm:prSet phldrT="[Texte]" custT="1"/>
      <dgm:spPr/>
      <dgm:t>
        <a:bodyPr/>
        <a:lstStyle/>
        <a:p>
          <a:r>
            <a:rPr lang="fr-FR" sz="2400" dirty="0"/>
            <a:t>Performance</a:t>
          </a:r>
        </a:p>
      </dgm:t>
    </dgm:pt>
    <dgm:pt modelId="{8A989A79-2737-4170-9C68-B7866E05B380}" type="parTrans" cxnId="{50B6DD1C-C00E-46AC-AACD-9873C58BF6F1}">
      <dgm:prSet/>
      <dgm:spPr/>
      <dgm:t>
        <a:bodyPr/>
        <a:lstStyle/>
        <a:p>
          <a:endParaRPr lang="fr-FR"/>
        </a:p>
      </dgm:t>
    </dgm:pt>
    <dgm:pt modelId="{D441F69C-A563-41D9-9345-E086992E545D}" type="sibTrans" cxnId="{50B6DD1C-C00E-46AC-AACD-9873C58BF6F1}">
      <dgm:prSet/>
      <dgm:spPr/>
      <dgm:t>
        <a:bodyPr/>
        <a:lstStyle/>
        <a:p>
          <a:endParaRPr lang="fr-FR"/>
        </a:p>
      </dgm:t>
    </dgm:pt>
    <dgm:pt modelId="{051916C3-AAB9-477B-94A4-7ABF79754D68}" type="pres">
      <dgm:prSet presAssocID="{3FD72C20-2F60-44A9-B225-0E344778874C}" presName="linearFlow" presStyleCnt="0">
        <dgm:presLayoutVars>
          <dgm:dir/>
          <dgm:resizeHandles val="exact"/>
        </dgm:presLayoutVars>
      </dgm:prSet>
      <dgm:spPr/>
    </dgm:pt>
    <dgm:pt modelId="{507FB135-7E3E-469C-8D03-C0D8AF71E8F5}" type="pres">
      <dgm:prSet presAssocID="{59503956-2146-4AF5-BA33-71F3CCB5631D}" presName="node" presStyleLbl="node1" presStyleIdx="0" presStyleCnt="3">
        <dgm:presLayoutVars>
          <dgm:bulletEnabled val="1"/>
        </dgm:presLayoutVars>
      </dgm:prSet>
      <dgm:spPr/>
    </dgm:pt>
    <dgm:pt modelId="{0AD3AE2F-AE3E-4C0D-A426-680D302654BC}" type="pres">
      <dgm:prSet presAssocID="{78798AA7-DD25-4EA4-9C8A-7EF4B8C61C35}" presName="spacerL" presStyleCnt="0"/>
      <dgm:spPr/>
    </dgm:pt>
    <dgm:pt modelId="{7DE0173B-0BF6-4BA8-B010-AD8287CC8735}" type="pres">
      <dgm:prSet presAssocID="{78798AA7-DD25-4EA4-9C8A-7EF4B8C61C35}" presName="sibTrans" presStyleLbl="sibTrans2D1" presStyleIdx="0" presStyleCnt="2"/>
      <dgm:spPr/>
    </dgm:pt>
    <dgm:pt modelId="{3BDDAF09-F4EF-424C-9707-C02D2BB5AF89}" type="pres">
      <dgm:prSet presAssocID="{78798AA7-DD25-4EA4-9C8A-7EF4B8C61C35}" presName="spacerR" presStyleCnt="0"/>
      <dgm:spPr/>
    </dgm:pt>
    <dgm:pt modelId="{8CE85E54-0C8D-4807-A5CE-BE56DE61072E}" type="pres">
      <dgm:prSet presAssocID="{08DF99DE-6CEE-4090-B75E-557BE90DBAEE}" presName="node" presStyleLbl="node1" presStyleIdx="1" presStyleCnt="3">
        <dgm:presLayoutVars>
          <dgm:bulletEnabled val="1"/>
        </dgm:presLayoutVars>
      </dgm:prSet>
      <dgm:spPr/>
    </dgm:pt>
    <dgm:pt modelId="{70047202-7A2E-413D-BFDF-51F7F5DA3403}" type="pres">
      <dgm:prSet presAssocID="{5914B24C-38B3-4FD4-8D71-154BB0713268}" presName="spacerL" presStyleCnt="0"/>
      <dgm:spPr/>
    </dgm:pt>
    <dgm:pt modelId="{5A39F5AF-E3BB-4939-80E5-A06311AC6FD9}" type="pres">
      <dgm:prSet presAssocID="{5914B24C-38B3-4FD4-8D71-154BB0713268}" presName="sibTrans" presStyleLbl="sibTrans2D1" presStyleIdx="1" presStyleCnt="2"/>
      <dgm:spPr/>
    </dgm:pt>
    <dgm:pt modelId="{1D6A3938-7F4C-45EC-AF8E-3DFB44A698A6}" type="pres">
      <dgm:prSet presAssocID="{5914B24C-38B3-4FD4-8D71-154BB0713268}" presName="spacerR" presStyleCnt="0"/>
      <dgm:spPr/>
    </dgm:pt>
    <dgm:pt modelId="{CF460C2D-4E33-4698-8330-BFFEFF91EB40}" type="pres">
      <dgm:prSet presAssocID="{9484F50B-912B-4A59-B8A4-A7620F3915E6}" presName="node" presStyleLbl="node1" presStyleIdx="2" presStyleCnt="3" custScaleX="110390">
        <dgm:presLayoutVars>
          <dgm:bulletEnabled val="1"/>
        </dgm:presLayoutVars>
      </dgm:prSet>
      <dgm:spPr/>
    </dgm:pt>
  </dgm:ptLst>
  <dgm:cxnLst>
    <dgm:cxn modelId="{CC7A3E0C-8869-4D54-9A07-4BFEF4DB1FA1}" type="presOf" srcId="{08DF99DE-6CEE-4090-B75E-557BE90DBAEE}" destId="{8CE85E54-0C8D-4807-A5CE-BE56DE61072E}" srcOrd="0" destOrd="0" presId="urn:microsoft.com/office/officeart/2005/8/layout/equation1"/>
    <dgm:cxn modelId="{E03C8C15-8C3C-4200-B4CB-6260F50E30BE}" srcId="{3FD72C20-2F60-44A9-B225-0E344778874C}" destId="{59503956-2146-4AF5-BA33-71F3CCB5631D}" srcOrd="0" destOrd="0" parTransId="{A1CFC61A-3B70-44FE-B1F0-8B5A19955C4B}" sibTransId="{78798AA7-DD25-4EA4-9C8A-7EF4B8C61C35}"/>
    <dgm:cxn modelId="{50B6DD1C-C00E-46AC-AACD-9873C58BF6F1}" srcId="{3FD72C20-2F60-44A9-B225-0E344778874C}" destId="{9484F50B-912B-4A59-B8A4-A7620F3915E6}" srcOrd="2" destOrd="0" parTransId="{8A989A79-2737-4170-9C68-B7866E05B380}" sibTransId="{D441F69C-A563-41D9-9345-E086992E545D}"/>
    <dgm:cxn modelId="{DCE69230-0555-452F-B7D8-BE944032EC98}" type="presOf" srcId="{3FD72C20-2F60-44A9-B225-0E344778874C}" destId="{051916C3-AAB9-477B-94A4-7ABF79754D68}" srcOrd="0" destOrd="0" presId="urn:microsoft.com/office/officeart/2005/8/layout/equation1"/>
    <dgm:cxn modelId="{D09CDF87-A01B-48ED-AEB3-5B52D848A19D}" type="presOf" srcId="{59503956-2146-4AF5-BA33-71F3CCB5631D}" destId="{507FB135-7E3E-469C-8D03-C0D8AF71E8F5}" srcOrd="0" destOrd="0" presId="urn:microsoft.com/office/officeart/2005/8/layout/equation1"/>
    <dgm:cxn modelId="{E1A925CF-A155-4527-8A52-6A5A72DF01DE}" type="presOf" srcId="{9484F50B-912B-4A59-B8A4-A7620F3915E6}" destId="{CF460C2D-4E33-4698-8330-BFFEFF91EB40}" srcOrd="0" destOrd="0" presId="urn:microsoft.com/office/officeart/2005/8/layout/equation1"/>
    <dgm:cxn modelId="{8F3342D9-BA3E-4D0E-84F7-122E2412B935}" srcId="{3FD72C20-2F60-44A9-B225-0E344778874C}" destId="{08DF99DE-6CEE-4090-B75E-557BE90DBAEE}" srcOrd="1" destOrd="0" parTransId="{B95022A8-758E-473D-B043-C239B7CB0C41}" sibTransId="{5914B24C-38B3-4FD4-8D71-154BB0713268}"/>
    <dgm:cxn modelId="{246D10F6-43EB-4114-8D5A-7E441E4FA3A0}" type="presOf" srcId="{5914B24C-38B3-4FD4-8D71-154BB0713268}" destId="{5A39F5AF-E3BB-4939-80E5-A06311AC6FD9}" srcOrd="0" destOrd="0" presId="urn:microsoft.com/office/officeart/2005/8/layout/equation1"/>
    <dgm:cxn modelId="{BC997DF9-202C-49BA-8E94-93C32A8FC97D}" type="presOf" srcId="{78798AA7-DD25-4EA4-9C8A-7EF4B8C61C35}" destId="{7DE0173B-0BF6-4BA8-B010-AD8287CC8735}" srcOrd="0" destOrd="0" presId="urn:microsoft.com/office/officeart/2005/8/layout/equation1"/>
    <dgm:cxn modelId="{D12624E2-6DF4-48C0-A7C4-F4EED0460EB1}" type="presParOf" srcId="{051916C3-AAB9-477B-94A4-7ABF79754D68}" destId="{507FB135-7E3E-469C-8D03-C0D8AF71E8F5}" srcOrd="0" destOrd="0" presId="urn:microsoft.com/office/officeart/2005/8/layout/equation1"/>
    <dgm:cxn modelId="{0725DBA1-40B5-48FE-9909-6DA10516B049}" type="presParOf" srcId="{051916C3-AAB9-477B-94A4-7ABF79754D68}" destId="{0AD3AE2F-AE3E-4C0D-A426-680D302654BC}" srcOrd="1" destOrd="0" presId="urn:microsoft.com/office/officeart/2005/8/layout/equation1"/>
    <dgm:cxn modelId="{93E51D6C-53DA-4E14-A01D-4F1FDF2C6714}" type="presParOf" srcId="{051916C3-AAB9-477B-94A4-7ABF79754D68}" destId="{7DE0173B-0BF6-4BA8-B010-AD8287CC8735}" srcOrd="2" destOrd="0" presId="urn:microsoft.com/office/officeart/2005/8/layout/equation1"/>
    <dgm:cxn modelId="{5D546151-E13A-4A96-9431-1FE3BD843189}" type="presParOf" srcId="{051916C3-AAB9-477B-94A4-7ABF79754D68}" destId="{3BDDAF09-F4EF-424C-9707-C02D2BB5AF89}" srcOrd="3" destOrd="0" presId="urn:microsoft.com/office/officeart/2005/8/layout/equation1"/>
    <dgm:cxn modelId="{B7702320-5820-4C18-9218-6F8AC8237606}" type="presParOf" srcId="{051916C3-AAB9-477B-94A4-7ABF79754D68}" destId="{8CE85E54-0C8D-4807-A5CE-BE56DE61072E}" srcOrd="4" destOrd="0" presId="urn:microsoft.com/office/officeart/2005/8/layout/equation1"/>
    <dgm:cxn modelId="{344DD439-CCDC-4A71-9942-ADF1EA49E744}" type="presParOf" srcId="{051916C3-AAB9-477B-94A4-7ABF79754D68}" destId="{70047202-7A2E-413D-BFDF-51F7F5DA3403}" srcOrd="5" destOrd="0" presId="urn:microsoft.com/office/officeart/2005/8/layout/equation1"/>
    <dgm:cxn modelId="{C37E70C5-D83B-4C9E-81C5-0B74456F6E23}" type="presParOf" srcId="{051916C3-AAB9-477B-94A4-7ABF79754D68}" destId="{5A39F5AF-E3BB-4939-80E5-A06311AC6FD9}" srcOrd="6" destOrd="0" presId="urn:microsoft.com/office/officeart/2005/8/layout/equation1"/>
    <dgm:cxn modelId="{767E911F-7EED-449E-94B8-B8D6B9BEEA16}" type="presParOf" srcId="{051916C3-AAB9-477B-94A4-7ABF79754D68}" destId="{1D6A3938-7F4C-45EC-AF8E-3DFB44A698A6}" srcOrd="7" destOrd="0" presId="urn:microsoft.com/office/officeart/2005/8/layout/equation1"/>
    <dgm:cxn modelId="{448614DD-9145-4D25-A097-6FF266FB9436}" type="presParOf" srcId="{051916C3-AAB9-477B-94A4-7ABF79754D68}" destId="{CF460C2D-4E33-4698-8330-BFFEFF91EB40}"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66A2DE-817A-49DC-BD58-86FF7D3F27A0}" type="doc">
      <dgm:prSet loTypeId="urn:microsoft.com/office/officeart/2008/layout/LinedList" loCatId="list" qsTypeId="urn:microsoft.com/office/officeart/2009/2/quickstyle/3d8" qsCatId="3D" csTypeId="urn:microsoft.com/office/officeart/2005/8/colors/accent1_2" csCatId="accent1" phldr="1"/>
      <dgm:spPr/>
      <dgm:t>
        <a:bodyPr/>
        <a:lstStyle/>
        <a:p>
          <a:endParaRPr lang="fr-FR"/>
        </a:p>
      </dgm:t>
    </dgm:pt>
    <dgm:pt modelId="{CDD6A54B-C17D-4DAC-B014-EAA88BFC5CBA}">
      <dgm:prSet phldrT="[Texte]"/>
      <dgm:spPr/>
      <dgm:t>
        <a:bodyPr/>
        <a:lstStyle/>
        <a:p>
          <a:r>
            <a:rPr lang="fr-FR" b="1" dirty="0"/>
            <a:t>Objectif</a:t>
          </a:r>
        </a:p>
      </dgm:t>
    </dgm:pt>
    <dgm:pt modelId="{11739DCF-16BC-48FF-8CB7-6AC45A613250}" type="parTrans" cxnId="{D34477C4-1628-48C4-9E01-9001E03A985A}">
      <dgm:prSet/>
      <dgm:spPr/>
      <dgm:t>
        <a:bodyPr/>
        <a:lstStyle/>
        <a:p>
          <a:endParaRPr lang="fr-FR"/>
        </a:p>
      </dgm:t>
    </dgm:pt>
    <dgm:pt modelId="{7F1FFCAB-09D7-4D1F-B2ED-AA53C20C11DB}" type="sibTrans" cxnId="{D34477C4-1628-48C4-9E01-9001E03A985A}">
      <dgm:prSet/>
      <dgm:spPr/>
      <dgm:t>
        <a:bodyPr/>
        <a:lstStyle/>
        <a:p>
          <a:endParaRPr lang="fr-FR"/>
        </a:p>
      </dgm:t>
    </dgm:pt>
    <dgm:pt modelId="{58A68377-25B8-4915-8347-9D2CA7958F37}">
      <dgm:prSet phldrT="[Texte]" custT="1"/>
      <dgm:spPr/>
      <dgm:t>
        <a:bodyPr/>
        <a:lstStyle/>
        <a:p>
          <a:r>
            <a:rPr lang="fr-FR" sz="3200" dirty="0"/>
            <a:t>Maitriser la signification des termes PLD, CPLD, FPGA, ASIC.</a:t>
          </a:r>
        </a:p>
      </dgm:t>
    </dgm:pt>
    <dgm:pt modelId="{B95CE88E-BF22-4627-9EA5-0CFB3BA2BDE6}" type="parTrans" cxnId="{B36124F0-DC68-485C-933E-19DB9ADC77BD}">
      <dgm:prSet/>
      <dgm:spPr/>
      <dgm:t>
        <a:bodyPr/>
        <a:lstStyle/>
        <a:p>
          <a:endParaRPr lang="fr-FR"/>
        </a:p>
      </dgm:t>
    </dgm:pt>
    <dgm:pt modelId="{E2029953-BA51-42B5-8B79-0C195BD3EF53}" type="sibTrans" cxnId="{B36124F0-DC68-485C-933E-19DB9ADC77BD}">
      <dgm:prSet/>
      <dgm:spPr/>
      <dgm:t>
        <a:bodyPr/>
        <a:lstStyle/>
        <a:p>
          <a:endParaRPr lang="fr-FR"/>
        </a:p>
      </dgm:t>
    </dgm:pt>
    <dgm:pt modelId="{342AD7D2-B039-448B-86FE-3B80D3B98D0A}">
      <dgm:prSet phldrT="[Texte]" custT="1"/>
      <dgm:spPr/>
      <dgm:t>
        <a:bodyPr/>
        <a:lstStyle/>
        <a:p>
          <a:r>
            <a:rPr lang="fr-FR" sz="3200" dirty="0"/>
            <a:t>Pouvoir faire la différence entre ces circuits ainsi que la  classification des PLD.</a:t>
          </a:r>
        </a:p>
      </dgm:t>
    </dgm:pt>
    <dgm:pt modelId="{B011DC2C-4107-4FE5-A336-8F9D5C9B357D}" type="parTrans" cxnId="{8C390281-284E-4E52-B7D2-F978C35F4713}">
      <dgm:prSet/>
      <dgm:spPr/>
      <dgm:t>
        <a:bodyPr/>
        <a:lstStyle/>
        <a:p>
          <a:endParaRPr lang="fr-FR"/>
        </a:p>
      </dgm:t>
    </dgm:pt>
    <dgm:pt modelId="{24F000E8-DA9D-43CB-8331-89C11976BE9A}" type="sibTrans" cxnId="{8C390281-284E-4E52-B7D2-F978C35F4713}">
      <dgm:prSet/>
      <dgm:spPr/>
      <dgm:t>
        <a:bodyPr/>
        <a:lstStyle/>
        <a:p>
          <a:endParaRPr lang="fr-FR"/>
        </a:p>
      </dgm:t>
    </dgm:pt>
    <dgm:pt modelId="{06AC0197-AEC5-4A02-8DE5-C5FF358A12DB}" type="pres">
      <dgm:prSet presAssocID="{9566A2DE-817A-49DC-BD58-86FF7D3F27A0}" presName="vert0" presStyleCnt="0">
        <dgm:presLayoutVars>
          <dgm:dir/>
          <dgm:animOne val="branch"/>
          <dgm:animLvl val="lvl"/>
        </dgm:presLayoutVars>
      </dgm:prSet>
      <dgm:spPr/>
    </dgm:pt>
    <dgm:pt modelId="{C8F4B4A5-A0C7-40BF-8976-711AC06F9284}" type="pres">
      <dgm:prSet presAssocID="{CDD6A54B-C17D-4DAC-B014-EAA88BFC5CBA}" presName="thickLine" presStyleLbl="alignNode1" presStyleIdx="0" presStyleCnt="1"/>
      <dgm:spPr/>
    </dgm:pt>
    <dgm:pt modelId="{9A50EB2A-58DA-480D-866B-D589FC5A1FB9}" type="pres">
      <dgm:prSet presAssocID="{CDD6A54B-C17D-4DAC-B014-EAA88BFC5CBA}" presName="horz1" presStyleCnt="0"/>
      <dgm:spPr/>
    </dgm:pt>
    <dgm:pt modelId="{730BE081-4F6B-464E-9F04-61DC7BFBC18C}" type="pres">
      <dgm:prSet presAssocID="{CDD6A54B-C17D-4DAC-B014-EAA88BFC5CBA}" presName="tx1" presStyleLbl="revTx" presStyleIdx="0" presStyleCnt="3" custScaleX="272260"/>
      <dgm:spPr/>
    </dgm:pt>
    <dgm:pt modelId="{84477CCC-2554-44CA-9CDB-21FE8D060AB8}" type="pres">
      <dgm:prSet presAssocID="{CDD6A54B-C17D-4DAC-B014-EAA88BFC5CBA}" presName="vert1" presStyleCnt="0"/>
      <dgm:spPr/>
    </dgm:pt>
    <dgm:pt modelId="{EF3C9B95-37AC-427D-B144-2BACB437B0BD}" type="pres">
      <dgm:prSet presAssocID="{58A68377-25B8-4915-8347-9D2CA7958F37}" presName="vertSpace2a" presStyleCnt="0"/>
      <dgm:spPr/>
    </dgm:pt>
    <dgm:pt modelId="{9EA8EEA3-7C3F-4EF0-863F-B642106DB51C}" type="pres">
      <dgm:prSet presAssocID="{58A68377-25B8-4915-8347-9D2CA7958F37}" presName="horz2" presStyleCnt="0"/>
      <dgm:spPr/>
    </dgm:pt>
    <dgm:pt modelId="{7CFB174F-1EC3-4647-AC0E-FC53E04BC052}" type="pres">
      <dgm:prSet presAssocID="{58A68377-25B8-4915-8347-9D2CA7958F37}" presName="horzSpace2" presStyleCnt="0"/>
      <dgm:spPr/>
    </dgm:pt>
    <dgm:pt modelId="{4161D0F4-847E-4E84-96BD-1DEB0DB10326}" type="pres">
      <dgm:prSet presAssocID="{58A68377-25B8-4915-8347-9D2CA7958F37}" presName="tx2" presStyleLbl="revTx" presStyleIdx="1" presStyleCnt="3" custScaleX="196319"/>
      <dgm:spPr/>
    </dgm:pt>
    <dgm:pt modelId="{788141A5-7A20-4712-A0F5-01243AB3D12A}" type="pres">
      <dgm:prSet presAssocID="{58A68377-25B8-4915-8347-9D2CA7958F37}" presName="vert2" presStyleCnt="0"/>
      <dgm:spPr/>
    </dgm:pt>
    <dgm:pt modelId="{99F99071-2FF4-4B3F-A26F-6C36501EE1DA}" type="pres">
      <dgm:prSet presAssocID="{58A68377-25B8-4915-8347-9D2CA7958F37}" presName="thinLine2b" presStyleLbl="callout" presStyleIdx="0" presStyleCnt="2"/>
      <dgm:spPr/>
    </dgm:pt>
    <dgm:pt modelId="{68A6F806-99AF-46CF-818B-6A14FB842FAB}" type="pres">
      <dgm:prSet presAssocID="{58A68377-25B8-4915-8347-9D2CA7958F37}" presName="vertSpace2b" presStyleCnt="0"/>
      <dgm:spPr/>
    </dgm:pt>
    <dgm:pt modelId="{A6546315-8AE2-4881-887A-F093A7147052}" type="pres">
      <dgm:prSet presAssocID="{342AD7D2-B039-448B-86FE-3B80D3B98D0A}" presName="horz2" presStyleCnt="0"/>
      <dgm:spPr/>
    </dgm:pt>
    <dgm:pt modelId="{78409109-5E64-4918-99FA-661C9EDEAAE8}" type="pres">
      <dgm:prSet presAssocID="{342AD7D2-B039-448B-86FE-3B80D3B98D0A}" presName="horzSpace2" presStyleCnt="0"/>
      <dgm:spPr/>
    </dgm:pt>
    <dgm:pt modelId="{B9B68E8F-9747-4A19-99F9-DC00D29ECEAD}" type="pres">
      <dgm:prSet presAssocID="{342AD7D2-B039-448B-86FE-3B80D3B98D0A}" presName="tx2" presStyleLbl="revTx" presStyleIdx="2" presStyleCnt="3" custScaleX="218279" custScaleY="112177"/>
      <dgm:spPr/>
    </dgm:pt>
    <dgm:pt modelId="{40C38860-5C27-49D9-9010-756F1DA42010}" type="pres">
      <dgm:prSet presAssocID="{342AD7D2-B039-448B-86FE-3B80D3B98D0A}" presName="vert2" presStyleCnt="0"/>
      <dgm:spPr/>
    </dgm:pt>
    <dgm:pt modelId="{22A49811-E16F-4F9D-A698-0715F80DC60B}" type="pres">
      <dgm:prSet presAssocID="{342AD7D2-B039-448B-86FE-3B80D3B98D0A}" presName="thinLine2b" presStyleLbl="callout" presStyleIdx="1" presStyleCnt="2"/>
      <dgm:spPr/>
    </dgm:pt>
    <dgm:pt modelId="{9BE88283-62C3-419C-9292-F9EF3F65B0DB}" type="pres">
      <dgm:prSet presAssocID="{342AD7D2-B039-448B-86FE-3B80D3B98D0A}" presName="vertSpace2b" presStyleCnt="0"/>
      <dgm:spPr/>
    </dgm:pt>
  </dgm:ptLst>
  <dgm:cxnLst>
    <dgm:cxn modelId="{29239D09-ECCB-497F-8C4B-72B24DC7DE57}" type="presOf" srcId="{58A68377-25B8-4915-8347-9D2CA7958F37}" destId="{4161D0F4-847E-4E84-96BD-1DEB0DB10326}" srcOrd="0" destOrd="0" presId="urn:microsoft.com/office/officeart/2008/layout/LinedList"/>
    <dgm:cxn modelId="{A5829543-0E2E-494E-B3B8-A3C05B502875}" type="presOf" srcId="{9566A2DE-817A-49DC-BD58-86FF7D3F27A0}" destId="{06AC0197-AEC5-4A02-8DE5-C5FF358A12DB}" srcOrd="0" destOrd="0" presId="urn:microsoft.com/office/officeart/2008/layout/LinedList"/>
    <dgm:cxn modelId="{8C390281-284E-4E52-B7D2-F978C35F4713}" srcId="{CDD6A54B-C17D-4DAC-B014-EAA88BFC5CBA}" destId="{342AD7D2-B039-448B-86FE-3B80D3B98D0A}" srcOrd="1" destOrd="0" parTransId="{B011DC2C-4107-4FE5-A336-8F9D5C9B357D}" sibTransId="{24F000E8-DA9D-43CB-8331-89C11976BE9A}"/>
    <dgm:cxn modelId="{5B83BCA6-74D4-49CA-8FB2-0E9BE5E9AB87}" type="presOf" srcId="{CDD6A54B-C17D-4DAC-B014-EAA88BFC5CBA}" destId="{730BE081-4F6B-464E-9F04-61DC7BFBC18C}" srcOrd="0" destOrd="0" presId="urn:microsoft.com/office/officeart/2008/layout/LinedList"/>
    <dgm:cxn modelId="{D34477C4-1628-48C4-9E01-9001E03A985A}" srcId="{9566A2DE-817A-49DC-BD58-86FF7D3F27A0}" destId="{CDD6A54B-C17D-4DAC-B014-EAA88BFC5CBA}" srcOrd="0" destOrd="0" parTransId="{11739DCF-16BC-48FF-8CB7-6AC45A613250}" sibTransId="{7F1FFCAB-09D7-4D1F-B2ED-AA53C20C11DB}"/>
    <dgm:cxn modelId="{CCCA3BC6-E699-4A48-9DB3-351F4FD8D6E1}" type="presOf" srcId="{342AD7D2-B039-448B-86FE-3B80D3B98D0A}" destId="{B9B68E8F-9747-4A19-99F9-DC00D29ECEAD}" srcOrd="0" destOrd="0" presId="urn:microsoft.com/office/officeart/2008/layout/LinedList"/>
    <dgm:cxn modelId="{B36124F0-DC68-485C-933E-19DB9ADC77BD}" srcId="{CDD6A54B-C17D-4DAC-B014-EAA88BFC5CBA}" destId="{58A68377-25B8-4915-8347-9D2CA7958F37}" srcOrd="0" destOrd="0" parTransId="{B95CE88E-BF22-4627-9EA5-0CFB3BA2BDE6}" sibTransId="{E2029953-BA51-42B5-8B79-0C195BD3EF53}"/>
    <dgm:cxn modelId="{6D05F63F-9F72-439B-890D-02D50EB75660}" type="presParOf" srcId="{06AC0197-AEC5-4A02-8DE5-C5FF358A12DB}" destId="{C8F4B4A5-A0C7-40BF-8976-711AC06F9284}" srcOrd="0" destOrd="0" presId="urn:microsoft.com/office/officeart/2008/layout/LinedList"/>
    <dgm:cxn modelId="{8E24D016-AE80-4110-AC6D-F39BB17037EC}" type="presParOf" srcId="{06AC0197-AEC5-4A02-8DE5-C5FF358A12DB}" destId="{9A50EB2A-58DA-480D-866B-D589FC5A1FB9}" srcOrd="1" destOrd="0" presId="urn:microsoft.com/office/officeart/2008/layout/LinedList"/>
    <dgm:cxn modelId="{A1099B28-8DF9-4C28-9C87-7C08F81DE4B2}" type="presParOf" srcId="{9A50EB2A-58DA-480D-866B-D589FC5A1FB9}" destId="{730BE081-4F6B-464E-9F04-61DC7BFBC18C}" srcOrd="0" destOrd="0" presId="urn:microsoft.com/office/officeart/2008/layout/LinedList"/>
    <dgm:cxn modelId="{E25100E0-65B6-45E7-A634-E25A1C9476F4}" type="presParOf" srcId="{9A50EB2A-58DA-480D-866B-D589FC5A1FB9}" destId="{84477CCC-2554-44CA-9CDB-21FE8D060AB8}" srcOrd="1" destOrd="0" presId="urn:microsoft.com/office/officeart/2008/layout/LinedList"/>
    <dgm:cxn modelId="{C34CE0E0-3185-4696-9239-519BB769543B}" type="presParOf" srcId="{84477CCC-2554-44CA-9CDB-21FE8D060AB8}" destId="{EF3C9B95-37AC-427D-B144-2BACB437B0BD}" srcOrd="0" destOrd="0" presId="urn:microsoft.com/office/officeart/2008/layout/LinedList"/>
    <dgm:cxn modelId="{864CB431-9B3A-49A1-BEE1-13EFE05CFCD6}" type="presParOf" srcId="{84477CCC-2554-44CA-9CDB-21FE8D060AB8}" destId="{9EA8EEA3-7C3F-4EF0-863F-B642106DB51C}" srcOrd="1" destOrd="0" presId="urn:microsoft.com/office/officeart/2008/layout/LinedList"/>
    <dgm:cxn modelId="{EDF28808-C753-47F1-8029-6843E1CFE49E}" type="presParOf" srcId="{9EA8EEA3-7C3F-4EF0-863F-B642106DB51C}" destId="{7CFB174F-1EC3-4647-AC0E-FC53E04BC052}" srcOrd="0" destOrd="0" presId="urn:microsoft.com/office/officeart/2008/layout/LinedList"/>
    <dgm:cxn modelId="{21451B2B-4CB9-4A88-8197-11A80633CF14}" type="presParOf" srcId="{9EA8EEA3-7C3F-4EF0-863F-B642106DB51C}" destId="{4161D0F4-847E-4E84-96BD-1DEB0DB10326}" srcOrd="1" destOrd="0" presId="urn:microsoft.com/office/officeart/2008/layout/LinedList"/>
    <dgm:cxn modelId="{6F7753AA-C09B-40DF-9517-65905E5CB510}" type="presParOf" srcId="{9EA8EEA3-7C3F-4EF0-863F-B642106DB51C}" destId="{788141A5-7A20-4712-A0F5-01243AB3D12A}" srcOrd="2" destOrd="0" presId="urn:microsoft.com/office/officeart/2008/layout/LinedList"/>
    <dgm:cxn modelId="{106F092E-E498-4326-B4AC-1E45DB3DC85E}" type="presParOf" srcId="{84477CCC-2554-44CA-9CDB-21FE8D060AB8}" destId="{99F99071-2FF4-4B3F-A26F-6C36501EE1DA}" srcOrd="2" destOrd="0" presId="urn:microsoft.com/office/officeart/2008/layout/LinedList"/>
    <dgm:cxn modelId="{8A598E57-8468-4ED6-84A6-843AEB6625BA}" type="presParOf" srcId="{84477CCC-2554-44CA-9CDB-21FE8D060AB8}" destId="{68A6F806-99AF-46CF-818B-6A14FB842FAB}" srcOrd="3" destOrd="0" presId="urn:microsoft.com/office/officeart/2008/layout/LinedList"/>
    <dgm:cxn modelId="{4E1B6D3E-54A9-436F-9631-B10E58606BB0}" type="presParOf" srcId="{84477CCC-2554-44CA-9CDB-21FE8D060AB8}" destId="{A6546315-8AE2-4881-887A-F093A7147052}" srcOrd="4" destOrd="0" presId="urn:microsoft.com/office/officeart/2008/layout/LinedList"/>
    <dgm:cxn modelId="{B9BD5649-406E-443D-9D28-8DBF49108244}" type="presParOf" srcId="{A6546315-8AE2-4881-887A-F093A7147052}" destId="{78409109-5E64-4918-99FA-661C9EDEAAE8}" srcOrd="0" destOrd="0" presId="urn:microsoft.com/office/officeart/2008/layout/LinedList"/>
    <dgm:cxn modelId="{6AF6C50E-6CE8-401F-9DA6-36F85376FFD4}" type="presParOf" srcId="{A6546315-8AE2-4881-887A-F093A7147052}" destId="{B9B68E8F-9747-4A19-99F9-DC00D29ECEAD}" srcOrd="1" destOrd="0" presId="urn:microsoft.com/office/officeart/2008/layout/LinedList"/>
    <dgm:cxn modelId="{61A9FC55-3DA7-4ECE-B0C4-688C93CDB9A2}" type="presParOf" srcId="{A6546315-8AE2-4881-887A-F093A7147052}" destId="{40C38860-5C27-49D9-9010-756F1DA42010}" srcOrd="2" destOrd="0" presId="urn:microsoft.com/office/officeart/2008/layout/LinedList"/>
    <dgm:cxn modelId="{9A4A8B78-2434-4283-A80B-143A9B20CCE0}" type="presParOf" srcId="{84477CCC-2554-44CA-9CDB-21FE8D060AB8}" destId="{22A49811-E16F-4F9D-A698-0715F80DC60B}" srcOrd="5" destOrd="0" presId="urn:microsoft.com/office/officeart/2008/layout/LinedList"/>
    <dgm:cxn modelId="{2A822139-366A-45C0-A424-EFC68BEACF23}" type="presParOf" srcId="{84477CCC-2554-44CA-9CDB-21FE8D060AB8}" destId="{9BE88283-62C3-419C-9292-F9EF3F65B0DB}"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081C7A-B618-4E79-8123-9FC67F27141C}" type="doc">
      <dgm:prSet loTypeId="urn:microsoft.com/office/officeart/2005/8/layout/vList2" loCatId="list" qsTypeId="urn:microsoft.com/office/officeart/2009/2/quickstyle/3d8" qsCatId="3D" csTypeId="urn:microsoft.com/office/officeart/2005/8/colors/accent1_2" csCatId="accent1" phldr="1"/>
      <dgm:spPr/>
      <dgm:t>
        <a:bodyPr/>
        <a:lstStyle/>
        <a:p>
          <a:endParaRPr lang="fr-FR"/>
        </a:p>
      </dgm:t>
    </dgm:pt>
    <dgm:pt modelId="{1371F536-0DB3-4EB6-884C-CFF5D4FC7835}">
      <dgm:prSet phldrT="[Texte]"/>
      <dgm:spPr/>
      <dgm:t>
        <a:bodyPr/>
        <a:lstStyle/>
        <a:p>
          <a:r>
            <a:rPr lang="fr-FR" dirty="0"/>
            <a:t>PAL</a:t>
          </a:r>
        </a:p>
      </dgm:t>
    </dgm:pt>
    <dgm:pt modelId="{739E6D33-340F-40DD-9CF6-C28ECFCC5C1A}" type="parTrans" cxnId="{4331ADC5-B496-462D-AE5B-B49918882459}">
      <dgm:prSet/>
      <dgm:spPr/>
      <dgm:t>
        <a:bodyPr/>
        <a:lstStyle/>
        <a:p>
          <a:endParaRPr lang="fr-FR"/>
        </a:p>
      </dgm:t>
    </dgm:pt>
    <dgm:pt modelId="{84826469-BCE7-4DF9-A499-76EE35C8AFE2}" type="sibTrans" cxnId="{4331ADC5-B496-462D-AE5B-B49918882459}">
      <dgm:prSet/>
      <dgm:spPr/>
      <dgm:t>
        <a:bodyPr/>
        <a:lstStyle/>
        <a:p>
          <a:endParaRPr lang="fr-FR"/>
        </a:p>
      </dgm:t>
    </dgm:pt>
    <dgm:pt modelId="{FC7DA9A5-D087-4CA5-9360-6241F6119500}">
      <dgm:prSet phldrT="[Texte]"/>
      <dgm:spPr/>
      <dgm:t>
        <a:bodyPr/>
        <a:lstStyle/>
        <a:p>
          <a:r>
            <a:rPr lang="fr-FR" dirty="0"/>
            <a:t>Le réseau AND est programmable et le réseau OR est fixe</a:t>
          </a:r>
        </a:p>
      </dgm:t>
    </dgm:pt>
    <dgm:pt modelId="{E7A1EE2B-C215-4942-B2C5-B47320E98363}" type="parTrans" cxnId="{4A97B4F3-639B-4F7B-BAE4-0B10BF5FF78C}">
      <dgm:prSet/>
      <dgm:spPr/>
      <dgm:t>
        <a:bodyPr/>
        <a:lstStyle/>
        <a:p>
          <a:endParaRPr lang="fr-FR"/>
        </a:p>
      </dgm:t>
    </dgm:pt>
    <dgm:pt modelId="{20892450-B135-4F49-B8D3-6E54CC11CCA2}" type="sibTrans" cxnId="{4A97B4F3-639B-4F7B-BAE4-0B10BF5FF78C}">
      <dgm:prSet/>
      <dgm:spPr/>
      <dgm:t>
        <a:bodyPr/>
        <a:lstStyle/>
        <a:p>
          <a:endParaRPr lang="fr-FR"/>
        </a:p>
      </dgm:t>
    </dgm:pt>
    <dgm:pt modelId="{2AC311CC-952A-47E1-8C6E-1380FE9B6522}">
      <dgm:prSet phldrT="[Texte]"/>
      <dgm:spPr/>
      <dgm:t>
        <a:bodyPr/>
        <a:lstStyle/>
        <a:p>
          <a:r>
            <a:rPr lang="fr-FR" dirty="0"/>
            <a:t>PLA</a:t>
          </a:r>
        </a:p>
      </dgm:t>
    </dgm:pt>
    <dgm:pt modelId="{0262D628-72FD-4517-BC5C-3AB177047227}" type="parTrans" cxnId="{01BFFDE4-AC68-44F4-AAA2-A39FE549F556}">
      <dgm:prSet/>
      <dgm:spPr/>
      <dgm:t>
        <a:bodyPr/>
        <a:lstStyle/>
        <a:p>
          <a:endParaRPr lang="fr-FR"/>
        </a:p>
      </dgm:t>
    </dgm:pt>
    <dgm:pt modelId="{89199209-FE83-4E89-970C-246D3873B74F}" type="sibTrans" cxnId="{01BFFDE4-AC68-44F4-AAA2-A39FE549F556}">
      <dgm:prSet/>
      <dgm:spPr/>
      <dgm:t>
        <a:bodyPr/>
        <a:lstStyle/>
        <a:p>
          <a:endParaRPr lang="fr-FR"/>
        </a:p>
      </dgm:t>
    </dgm:pt>
    <dgm:pt modelId="{A471DEF1-6187-4A0C-8062-3F64136D3997}">
      <dgm:prSet phldrT="[Texte]"/>
      <dgm:spPr/>
      <dgm:t>
        <a:bodyPr/>
        <a:lstStyle/>
        <a:p>
          <a:r>
            <a:rPr lang="fr-FR" dirty="0"/>
            <a:t>Les deux réseaux AND et OR sont programmable</a:t>
          </a:r>
        </a:p>
      </dgm:t>
    </dgm:pt>
    <dgm:pt modelId="{ACD27CDC-B4E1-4539-AE97-C86715BE80FE}" type="parTrans" cxnId="{DBDAE18F-E81B-466F-BDC8-3519BB67DD91}">
      <dgm:prSet/>
      <dgm:spPr/>
      <dgm:t>
        <a:bodyPr/>
        <a:lstStyle/>
        <a:p>
          <a:endParaRPr lang="fr-FR"/>
        </a:p>
      </dgm:t>
    </dgm:pt>
    <dgm:pt modelId="{D3392F98-D835-4360-9DD4-9CB180B12E87}" type="sibTrans" cxnId="{DBDAE18F-E81B-466F-BDC8-3519BB67DD91}">
      <dgm:prSet/>
      <dgm:spPr/>
      <dgm:t>
        <a:bodyPr/>
        <a:lstStyle/>
        <a:p>
          <a:endParaRPr lang="fr-FR"/>
        </a:p>
      </dgm:t>
    </dgm:pt>
    <dgm:pt modelId="{7CFCD49C-EEE4-4F9D-86FB-54B2AB1B9580}">
      <dgm:prSet phldrT="[Texte]"/>
      <dgm:spPr/>
      <dgm:t>
        <a:bodyPr/>
        <a:lstStyle/>
        <a:p>
          <a:r>
            <a:rPr lang="fr-FR" dirty="0"/>
            <a:t>GAL</a:t>
          </a:r>
        </a:p>
      </dgm:t>
    </dgm:pt>
    <dgm:pt modelId="{396B2C6B-1A00-42B2-B112-6667377CC43E}" type="parTrans" cxnId="{D36C97A8-E77E-44AA-9A1C-CF01B732BFDF}">
      <dgm:prSet/>
      <dgm:spPr/>
      <dgm:t>
        <a:bodyPr/>
        <a:lstStyle/>
        <a:p>
          <a:endParaRPr lang="fr-FR"/>
        </a:p>
      </dgm:t>
    </dgm:pt>
    <dgm:pt modelId="{1DB03112-CEAE-49B2-9D3F-0388F3C3DC06}" type="sibTrans" cxnId="{D36C97A8-E77E-44AA-9A1C-CF01B732BFDF}">
      <dgm:prSet/>
      <dgm:spPr/>
      <dgm:t>
        <a:bodyPr/>
        <a:lstStyle/>
        <a:p>
          <a:endParaRPr lang="fr-FR"/>
        </a:p>
      </dgm:t>
    </dgm:pt>
    <dgm:pt modelId="{8566D893-7CF2-4A33-B3A9-285181178802}">
      <dgm:prSet phldrT="[Texte]"/>
      <dgm:spPr/>
      <dgm:t>
        <a:bodyPr/>
        <a:lstStyle/>
        <a:p>
          <a:r>
            <a:rPr lang="fr-FR" dirty="0"/>
            <a:t>Un PAL effaçable électriquement.</a:t>
          </a:r>
        </a:p>
      </dgm:t>
    </dgm:pt>
    <dgm:pt modelId="{3AC33717-0A27-45A2-A0F5-D89569279DEF}" type="parTrans" cxnId="{53DAC6CD-C2B0-4643-A988-B590566C9B10}">
      <dgm:prSet/>
      <dgm:spPr/>
      <dgm:t>
        <a:bodyPr/>
        <a:lstStyle/>
        <a:p>
          <a:endParaRPr lang="fr-FR"/>
        </a:p>
      </dgm:t>
    </dgm:pt>
    <dgm:pt modelId="{EBAA6F97-49F2-439D-9A8C-CD475094B475}" type="sibTrans" cxnId="{53DAC6CD-C2B0-4643-A988-B590566C9B10}">
      <dgm:prSet/>
      <dgm:spPr/>
      <dgm:t>
        <a:bodyPr/>
        <a:lstStyle/>
        <a:p>
          <a:endParaRPr lang="fr-FR"/>
        </a:p>
      </dgm:t>
    </dgm:pt>
    <dgm:pt modelId="{E1D4A669-F328-41E5-8EB3-39BE58A8FB5F}" type="pres">
      <dgm:prSet presAssocID="{F8081C7A-B618-4E79-8123-9FC67F27141C}" presName="linear" presStyleCnt="0">
        <dgm:presLayoutVars>
          <dgm:animLvl val="lvl"/>
          <dgm:resizeHandles val="exact"/>
        </dgm:presLayoutVars>
      </dgm:prSet>
      <dgm:spPr/>
    </dgm:pt>
    <dgm:pt modelId="{691105F7-B0E1-4E39-AAE6-8BE7922E752D}" type="pres">
      <dgm:prSet presAssocID="{1371F536-0DB3-4EB6-884C-CFF5D4FC7835}" presName="parentText" presStyleLbl="node1" presStyleIdx="0" presStyleCnt="3">
        <dgm:presLayoutVars>
          <dgm:chMax val="0"/>
          <dgm:bulletEnabled val="1"/>
        </dgm:presLayoutVars>
      </dgm:prSet>
      <dgm:spPr/>
    </dgm:pt>
    <dgm:pt modelId="{FF855718-6981-4881-8404-E19C4D3AC807}" type="pres">
      <dgm:prSet presAssocID="{1371F536-0DB3-4EB6-884C-CFF5D4FC7835}" presName="childText" presStyleLbl="revTx" presStyleIdx="0" presStyleCnt="3">
        <dgm:presLayoutVars>
          <dgm:bulletEnabled val="1"/>
        </dgm:presLayoutVars>
      </dgm:prSet>
      <dgm:spPr/>
    </dgm:pt>
    <dgm:pt modelId="{A410656B-1184-419A-975A-8CC281425C18}" type="pres">
      <dgm:prSet presAssocID="{2AC311CC-952A-47E1-8C6E-1380FE9B6522}" presName="parentText" presStyleLbl="node1" presStyleIdx="1" presStyleCnt="3">
        <dgm:presLayoutVars>
          <dgm:chMax val="0"/>
          <dgm:bulletEnabled val="1"/>
        </dgm:presLayoutVars>
      </dgm:prSet>
      <dgm:spPr/>
    </dgm:pt>
    <dgm:pt modelId="{33EAA9FB-0785-43FE-8E4F-56308AF1CCEE}" type="pres">
      <dgm:prSet presAssocID="{2AC311CC-952A-47E1-8C6E-1380FE9B6522}" presName="childText" presStyleLbl="revTx" presStyleIdx="1" presStyleCnt="3">
        <dgm:presLayoutVars>
          <dgm:bulletEnabled val="1"/>
        </dgm:presLayoutVars>
      </dgm:prSet>
      <dgm:spPr/>
    </dgm:pt>
    <dgm:pt modelId="{220F91D7-7702-4E9B-AE8E-4A13EEA3CF1C}" type="pres">
      <dgm:prSet presAssocID="{7CFCD49C-EEE4-4F9D-86FB-54B2AB1B9580}" presName="parentText" presStyleLbl="node1" presStyleIdx="2" presStyleCnt="3">
        <dgm:presLayoutVars>
          <dgm:chMax val="0"/>
          <dgm:bulletEnabled val="1"/>
        </dgm:presLayoutVars>
      </dgm:prSet>
      <dgm:spPr/>
    </dgm:pt>
    <dgm:pt modelId="{47F4CDE5-7458-4DCC-9491-AD03F1209D47}" type="pres">
      <dgm:prSet presAssocID="{7CFCD49C-EEE4-4F9D-86FB-54B2AB1B9580}" presName="childText" presStyleLbl="revTx" presStyleIdx="2" presStyleCnt="3">
        <dgm:presLayoutVars>
          <dgm:bulletEnabled val="1"/>
        </dgm:presLayoutVars>
      </dgm:prSet>
      <dgm:spPr/>
    </dgm:pt>
  </dgm:ptLst>
  <dgm:cxnLst>
    <dgm:cxn modelId="{92D5EC1A-95D2-4DD3-B941-76185DF58A21}" type="presOf" srcId="{7CFCD49C-EEE4-4F9D-86FB-54B2AB1B9580}" destId="{220F91D7-7702-4E9B-AE8E-4A13EEA3CF1C}" srcOrd="0" destOrd="0" presId="urn:microsoft.com/office/officeart/2005/8/layout/vList2"/>
    <dgm:cxn modelId="{78BD4F2B-8CEE-4FC8-8142-4C51B705CFC8}" type="presOf" srcId="{F8081C7A-B618-4E79-8123-9FC67F27141C}" destId="{E1D4A669-F328-41E5-8EB3-39BE58A8FB5F}" srcOrd="0" destOrd="0" presId="urn:microsoft.com/office/officeart/2005/8/layout/vList2"/>
    <dgm:cxn modelId="{26B9036B-B49B-41FF-8D6D-B7337BB82C3E}" type="presOf" srcId="{8566D893-7CF2-4A33-B3A9-285181178802}" destId="{47F4CDE5-7458-4DCC-9491-AD03F1209D47}" srcOrd="0" destOrd="0" presId="urn:microsoft.com/office/officeart/2005/8/layout/vList2"/>
    <dgm:cxn modelId="{2A27397D-BBF2-40F7-B5D3-0D6D66187E59}" type="presOf" srcId="{A471DEF1-6187-4A0C-8062-3F64136D3997}" destId="{33EAA9FB-0785-43FE-8E4F-56308AF1CCEE}" srcOrd="0" destOrd="0" presId="urn:microsoft.com/office/officeart/2005/8/layout/vList2"/>
    <dgm:cxn modelId="{9BCCD188-CCEF-449B-80CF-FF895D1C6504}" type="presOf" srcId="{FC7DA9A5-D087-4CA5-9360-6241F6119500}" destId="{FF855718-6981-4881-8404-E19C4D3AC807}" srcOrd="0" destOrd="0" presId="urn:microsoft.com/office/officeart/2005/8/layout/vList2"/>
    <dgm:cxn modelId="{DBDAE18F-E81B-466F-BDC8-3519BB67DD91}" srcId="{2AC311CC-952A-47E1-8C6E-1380FE9B6522}" destId="{A471DEF1-6187-4A0C-8062-3F64136D3997}" srcOrd="0" destOrd="0" parTransId="{ACD27CDC-B4E1-4539-AE97-C86715BE80FE}" sibTransId="{D3392F98-D835-4360-9DD4-9CB180B12E87}"/>
    <dgm:cxn modelId="{E7D57C9C-A6A2-4B36-9CD5-286F9508DC90}" type="presOf" srcId="{1371F536-0DB3-4EB6-884C-CFF5D4FC7835}" destId="{691105F7-B0E1-4E39-AAE6-8BE7922E752D}" srcOrd="0" destOrd="0" presId="urn:microsoft.com/office/officeart/2005/8/layout/vList2"/>
    <dgm:cxn modelId="{D36C97A8-E77E-44AA-9A1C-CF01B732BFDF}" srcId="{F8081C7A-B618-4E79-8123-9FC67F27141C}" destId="{7CFCD49C-EEE4-4F9D-86FB-54B2AB1B9580}" srcOrd="2" destOrd="0" parTransId="{396B2C6B-1A00-42B2-B112-6667377CC43E}" sibTransId="{1DB03112-CEAE-49B2-9D3F-0388F3C3DC06}"/>
    <dgm:cxn modelId="{4331ADC5-B496-462D-AE5B-B49918882459}" srcId="{F8081C7A-B618-4E79-8123-9FC67F27141C}" destId="{1371F536-0DB3-4EB6-884C-CFF5D4FC7835}" srcOrd="0" destOrd="0" parTransId="{739E6D33-340F-40DD-9CF6-C28ECFCC5C1A}" sibTransId="{84826469-BCE7-4DF9-A499-76EE35C8AFE2}"/>
    <dgm:cxn modelId="{53DAC6CD-C2B0-4643-A988-B590566C9B10}" srcId="{7CFCD49C-EEE4-4F9D-86FB-54B2AB1B9580}" destId="{8566D893-7CF2-4A33-B3A9-285181178802}" srcOrd="0" destOrd="0" parTransId="{3AC33717-0A27-45A2-A0F5-D89569279DEF}" sibTransId="{EBAA6F97-49F2-439D-9A8C-CD475094B475}"/>
    <dgm:cxn modelId="{01BFFDE4-AC68-44F4-AAA2-A39FE549F556}" srcId="{F8081C7A-B618-4E79-8123-9FC67F27141C}" destId="{2AC311CC-952A-47E1-8C6E-1380FE9B6522}" srcOrd="1" destOrd="0" parTransId="{0262D628-72FD-4517-BC5C-3AB177047227}" sibTransId="{89199209-FE83-4E89-970C-246D3873B74F}"/>
    <dgm:cxn modelId="{BE84AAF3-9B0F-474E-8445-2ECE06A06DD1}" type="presOf" srcId="{2AC311CC-952A-47E1-8C6E-1380FE9B6522}" destId="{A410656B-1184-419A-975A-8CC281425C18}" srcOrd="0" destOrd="0" presId="urn:microsoft.com/office/officeart/2005/8/layout/vList2"/>
    <dgm:cxn modelId="{4A97B4F3-639B-4F7B-BAE4-0B10BF5FF78C}" srcId="{1371F536-0DB3-4EB6-884C-CFF5D4FC7835}" destId="{FC7DA9A5-D087-4CA5-9360-6241F6119500}" srcOrd="0" destOrd="0" parTransId="{E7A1EE2B-C215-4942-B2C5-B47320E98363}" sibTransId="{20892450-B135-4F49-B8D3-6E54CC11CCA2}"/>
    <dgm:cxn modelId="{F068C7E4-1333-4FBE-8D39-6D69BEDFDEC3}" type="presParOf" srcId="{E1D4A669-F328-41E5-8EB3-39BE58A8FB5F}" destId="{691105F7-B0E1-4E39-AAE6-8BE7922E752D}" srcOrd="0" destOrd="0" presId="urn:microsoft.com/office/officeart/2005/8/layout/vList2"/>
    <dgm:cxn modelId="{4ECEC71D-3CF5-4C8F-BEA6-FBC74418A2AC}" type="presParOf" srcId="{E1D4A669-F328-41E5-8EB3-39BE58A8FB5F}" destId="{FF855718-6981-4881-8404-E19C4D3AC807}" srcOrd="1" destOrd="0" presId="urn:microsoft.com/office/officeart/2005/8/layout/vList2"/>
    <dgm:cxn modelId="{81341B04-D6BF-418D-BD0F-1B18F1436C4E}" type="presParOf" srcId="{E1D4A669-F328-41E5-8EB3-39BE58A8FB5F}" destId="{A410656B-1184-419A-975A-8CC281425C18}" srcOrd="2" destOrd="0" presId="urn:microsoft.com/office/officeart/2005/8/layout/vList2"/>
    <dgm:cxn modelId="{C4D23D6D-E4FA-4F4C-B0D8-C56DE7F6DD80}" type="presParOf" srcId="{E1D4A669-F328-41E5-8EB3-39BE58A8FB5F}" destId="{33EAA9FB-0785-43FE-8E4F-56308AF1CCEE}" srcOrd="3" destOrd="0" presId="urn:microsoft.com/office/officeart/2005/8/layout/vList2"/>
    <dgm:cxn modelId="{EE0448D2-CD54-4FB9-919D-EA65948D76A4}" type="presParOf" srcId="{E1D4A669-F328-41E5-8EB3-39BE58A8FB5F}" destId="{220F91D7-7702-4E9B-AE8E-4A13EEA3CF1C}" srcOrd="4" destOrd="0" presId="urn:microsoft.com/office/officeart/2005/8/layout/vList2"/>
    <dgm:cxn modelId="{2F82BF47-1DC7-4563-AFB4-FFC17157C889}" type="presParOf" srcId="{E1D4A669-F328-41E5-8EB3-39BE58A8FB5F}" destId="{47F4CDE5-7458-4DCC-9491-AD03F1209D4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2C3719-523C-4B8D-97C5-D7AE0BAB4C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DB65AB64-06A1-40F3-AFE3-BFE39A1D2E7B}">
      <dgm:prSet phldrT="[Texte]" custT="1"/>
      <dgm:spPr/>
      <dgm:t>
        <a:bodyPr/>
        <a:lstStyle/>
        <a:p>
          <a:r>
            <a:rPr lang="fr-FR" sz="3200" b="1" i="1" dirty="0"/>
            <a:t>Les ASIC prédiffusés (gate arrays)</a:t>
          </a:r>
          <a:endParaRPr lang="fr-FR" sz="3200" dirty="0"/>
        </a:p>
      </dgm:t>
    </dgm:pt>
    <dgm:pt modelId="{505C8121-C516-4793-B9DE-A30D4469BA8E}" type="parTrans" cxnId="{6BB06F7B-A5F9-457E-B100-D7D76915B2C3}">
      <dgm:prSet/>
      <dgm:spPr/>
      <dgm:t>
        <a:bodyPr/>
        <a:lstStyle/>
        <a:p>
          <a:endParaRPr lang="fr-FR"/>
        </a:p>
      </dgm:t>
    </dgm:pt>
    <dgm:pt modelId="{0F0A92EE-23C0-48D2-93A4-5BA9120EEE43}" type="sibTrans" cxnId="{6BB06F7B-A5F9-457E-B100-D7D76915B2C3}">
      <dgm:prSet/>
      <dgm:spPr/>
      <dgm:t>
        <a:bodyPr/>
        <a:lstStyle/>
        <a:p>
          <a:endParaRPr lang="fr-FR"/>
        </a:p>
      </dgm:t>
    </dgm:pt>
    <dgm:pt modelId="{0C51703F-3D92-4870-A558-1A5B0DE6DB2A}">
      <dgm:prSet phldrT="[Texte]"/>
      <dgm:spPr/>
      <dgm:t>
        <a:bodyPr/>
        <a:lstStyle/>
        <a:p>
          <a:endParaRPr lang="fr-FR" dirty="0"/>
        </a:p>
      </dgm:t>
    </dgm:pt>
    <dgm:pt modelId="{6FE780C9-A55C-45B5-9F19-2418A9F80704}" type="parTrans" cxnId="{CED00B8A-FA6A-40B4-9BAE-C98DC4C8A841}">
      <dgm:prSet/>
      <dgm:spPr/>
      <dgm:t>
        <a:bodyPr/>
        <a:lstStyle/>
        <a:p>
          <a:endParaRPr lang="fr-FR"/>
        </a:p>
      </dgm:t>
    </dgm:pt>
    <dgm:pt modelId="{ED23861C-B4EC-4A77-A327-7CEC374392F5}" type="sibTrans" cxnId="{CED00B8A-FA6A-40B4-9BAE-C98DC4C8A841}">
      <dgm:prSet/>
      <dgm:spPr/>
      <dgm:t>
        <a:bodyPr/>
        <a:lstStyle/>
        <a:p>
          <a:endParaRPr lang="fr-FR"/>
        </a:p>
      </dgm:t>
    </dgm:pt>
    <dgm:pt modelId="{57DAC2CB-FD82-4BDB-B729-8BC71FF5B9A2}">
      <dgm:prSet phldrT="[Texte]" custT="1"/>
      <dgm:spPr/>
      <dgm:t>
        <a:bodyPr/>
        <a:lstStyle/>
        <a:p>
          <a:r>
            <a:rPr lang="fr-FR" sz="3000" b="1" i="1" dirty="0"/>
            <a:t>Les ASIC précaractérisés (standard cell)</a:t>
          </a:r>
          <a:endParaRPr lang="fr-FR" sz="3000" dirty="0"/>
        </a:p>
      </dgm:t>
    </dgm:pt>
    <dgm:pt modelId="{95A042F1-EBE2-448D-98EF-F0FD0098BE2B}" type="parTrans" cxnId="{83CAA8CE-FDC4-4A0A-BA3F-8B501F4ACDEF}">
      <dgm:prSet/>
      <dgm:spPr/>
      <dgm:t>
        <a:bodyPr/>
        <a:lstStyle/>
        <a:p>
          <a:endParaRPr lang="fr-FR"/>
        </a:p>
      </dgm:t>
    </dgm:pt>
    <dgm:pt modelId="{2FE51342-8051-4E48-B9DA-1449E3C6562C}" type="sibTrans" cxnId="{83CAA8CE-FDC4-4A0A-BA3F-8B501F4ACDEF}">
      <dgm:prSet/>
      <dgm:spPr/>
      <dgm:t>
        <a:bodyPr/>
        <a:lstStyle/>
        <a:p>
          <a:endParaRPr lang="fr-FR"/>
        </a:p>
      </dgm:t>
    </dgm:pt>
    <dgm:pt modelId="{D4EBD10F-513F-46AE-A984-CB3F1AB4DCDE}">
      <dgm:prSet phldrT="[Texte]"/>
      <dgm:spPr/>
      <dgm:t>
        <a:bodyPr/>
        <a:lstStyle/>
        <a:p>
          <a:endParaRPr lang="fr-FR" dirty="0"/>
        </a:p>
      </dgm:t>
    </dgm:pt>
    <dgm:pt modelId="{C79896AB-E3C9-4022-AB42-F0FA35EBE608}" type="parTrans" cxnId="{6D800DA8-F2E2-4F6C-9EF6-53663416FDB7}">
      <dgm:prSet/>
      <dgm:spPr/>
      <dgm:t>
        <a:bodyPr/>
        <a:lstStyle/>
        <a:p>
          <a:endParaRPr lang="fr-FR"/>
        </a:p>
      </dgm:t>
    </dgm:pt>
    <dgm:pt modelId="{7FD3D67F-AAE9-4FED-B0B8-EB5463B1DF2C}" type="sibTrans" cxnId="{6D800DA8-F2E2-4F6C-9EF6-53663416FDB7}">
      <dgm:prSet/>
      <dgm:spPr/>
      <dgm:t>
        <a:bodyPr/>
        <a:lstStyle/>
        <a:p>
          <a:endParaRPr lang="fr-FR"/>
        </a:p>
      </dgm:t>
    </dgm:pt>
    <dgm:pt modelId="{39E91168-BE47-4D0C-B702-E3E893A2BC4B}">
      <dgm:prSet phldrT="[Texte]"/>
      <dgm:spPr/>
      <dgm:t>
        <a:bodyPr/>
        <a:lstStyle/>
        <a:p>
          <a:r>
            <a:rPr lang="fr-FR" b="1" i="1" dirty="0"/>
            <a:t>Les ASIC "fulls customs"</a:t>
          </a:r>
          <a:endParaRPr lang="fr-FR" dirty="0"/>
        </a:p>
      </dgm:t>
    </dgm:pt>
    <dgm:pt modelId="{FC40AC84-3C20-4FB6-A9BE-E8FB7F755A7A}" type="parTrans" cxnId="{BE9BBDB3-E549-4025-A10E-BA9252149368}">
      <dgm:prSet/>
      <dgm:spPr/>
      <dgm:t>
        <a:bodyPr/>
        <a:lstStyle/>
        <a:p>
          <a:endParaRPr lang="fr-FR"/>
        </a:p>
      </dgm:t>
    </dgm:pt>
    <dgm:pt modelId="{6512DE56-EFAF-4340-8831-E69C648EBE36}" type="sibTrans" cxnId="{BE9BBDB3-E549-4025-A10E-BA9252149368}">
      <dgm:prSet/>
      <dgm:spPr/>
      <dgm:t>
        <a:bodyPr/>
        <a:lstStyle/>
        <a:p>
          <a:endParaRPr lang="fr-FR"/>
        </a:p>
      </dgm:t>
    </dgm:pt>
    <dgm:pt modelId="{9FA860ED-8542-4EEF-9194-63EC5247562B}">
      <dgm:prSet phldrT="[Texte]"/>
      <dgm:spPr/>
      <dgm:t>
        <a:bodyPr/>
        <a:lstStyle/>
        <a:p>
          <a:endParaRPr lang="fr-FR" dirty="0"/>
        </a:p>
      </dgm:t>
    </dgm:pt>
    <dgm:pt modelId="{CAE8F572-151F-4F69-9E60-C8C0031A1F94}" type="parTrans" cxnId="{4238CBE8-440B-4D93-A00E-0DFE9D319373}">
      <dgm:prSet/>
      <dgm:spPr/>
      <dgm:t>
        <a:bodyPr/>
        <a:lstStyle/>
        <a:p>
          <a:endParaRPr lang="fr-FR"/>
        </a:p>
      </dgm:t>
    </dgm:pt>
    <dgm:pt modelId="{831E44FA-7314-4DA0-BDC6-8C9B604E6B8F}" type="sibTrans" cxnId="{4238CBE8-440B-4D93-A00E-0DFE9D319373}">
      <dgm:prSet/>
      <dgm:spPr/>
      <dgm:t>
        <a:bodyPr/>
        <a:lstStyle/>
        <a:p>
          <a:endParaRPr lang="fr-FR"/>
        </a:p>
      </dgm:t>
    </dgm:pt>
    <dgm:pt modelId="{E43911EB-A255-458D-80DA-24B07578FA7B}" type="pres">
      <dgm:prSet presAssocID="{E02C3719-523C-4B8D-97C5-D7AE0BAB4CAE}" presName="linear" presStyleCnt="0">
        <dgm:presLayoutVars>
          <dgm:animLvl val="lvl"/>
          <dgm:resizeHandles val="exact"/>
        </dgm:presLayoutVars>
      </dgm:prSet>
      <dgm:spPr/>
    </dgm:pt>
    <dgm:pt modelId="{BDBF34AA-97A3-48FA-9813-A6CD3DAD692D}" type="pres">
      <dgm:prSet presAssocID="{DB65AB64-06A1-40F3-AFE3-BFE39A1D2E7B}" presName="parentText" presStyleLbl="node1" presStyleIdx="0" presStyleCnt="3">
        <dgm:presLayoutVars>
          <dgm:chMax val="0"/>
          <dgm:bulletEnabled val="1"/>
        </dgm:presLayoutVars>
      </dgm:prSet>
      <dgm:spPr/>
    </dgm:pt>
    <dgm:pt modelId="{9D796827-814B-438D-83E5-AA674980AE1E}" type="pres">
      <dgm:prSet presAssocID="{DB65AB64-06A1-40F3-AFE3-BFE39A1D2E7B}" presName="childText" presStyleLbl="revTx" presStyleIdx="0" presStyleCnt="3">
        <dgm:presLayoutVars>
          <dgm:bulletEnabled val="1"/>
        </dgm:presLayoutVars>
      </dgm:prSet>
      <dgm:spPr/>
    </dgm:pt>
    <dgm:pt modelId="{FD81C754-5225-4BD3-9099-AF116687819F}" type="pres">
      <dgm:prSet presAssocID="{57DAC2CB-FD82-4BDB-B729-8BC71FF5B9A2}" presName="parentText" presStyleLbl="node1" presStyleIdx="1" presStyleCnt="3">
        <dgm:presLayoutVars>
          <dgm:chMax val="0"/>
          <dgm:bulletEnabled val="1"/>
        </dgm:presLayoutVars>
      </dgm:prSet>
      <dgm:spPr/>
    </dgm:pt>
    <dgm:pt modelId="{A04A801C-D28D-4FD2-A2F4-8ADFB8FDFE28}" type="pres">
      <dgm:prSet presAssocID="{57DAC2CB-FD82-4BDB-B729-8BC71FF5B9A2}" presName="childText" presStyleLbl="revTx" presStyleIdx="1" presStyleCnt="3">
        <dgm:presLayoutVars>
          <dgm:bulletEnabled val="1"/>
        </dgm:presLayoutVars>
      </dgm:prSet>
      <dgm:spPr/>
    </dgm:pt>
    <dgm:pt modelId="{4D72CE85-8921-44C8-BA42-263EE68147FE}" type="pres">
      <dgm:prSet presAssocID="{39E91168-BE47-4D0C-B702-E3E893A2BC4B}" presName="parentText" presStyleLbl="node1" presStyleIdx="2" presStyleCnt="3">
        <dgm:presLayoutVars>
          <dgm:chMax val="0"/>
          <dgm:bulletEnabled val="1"/>
        </dgm:presLayoutVars>
      </dgm:prSet>
      <dgm:spPr/>
    </dgm:pt>
    <dgm:pt modelId="{9A996796-6B31-45BD-BA8D-42F291A9415B}" type="pres">
      <dgm:prSet presAssocID="{39E91168-BE47-4D0C-B702-E3E893A2BC4B}" presName="childText" presStyleLbl="revTx" presStyleIdx="2" presStyleCnt="3">
        <dgm:presLayoutVars>
          <dgm:bulletEnabled val="1"/>
        </dgm:presLayoutVars>
      </dgm:prSet>
      <dgm:spPr/>
    </dgm:pt>
  </dgm:ptLst>
  <dgm:cxnLst>
    <dgm:cxn modelId="{6706C91F-9B2E-44F4-9A6A-37499E7B4E73}" type="presOf" srcId="{57DAC2CB-FD82-4BDB-B729-8BC71FF5B9A2}" destId="{FD81C754-5225-4BD3-9099-AF116687819F}" srcOrd="0" destOrd="0" presId="urn:microsoft.com/office/officeart/2005/8/layout/vList2"/>
    <dgm:cxn modelId="{9A4BFE23-11FB-4EC9-8D71-01CAC1469C99}" type="presOf" srcId="{D4EBD10F-513F-46AE-A984-CB3F1AB4DCDE}" destId="{A04A801C-D28D-4FD2-A2F4-8ADFB8FDFE28}" srcOrd="0" destOrd="0" presId="urn:microsoft.com/office/officeart/2005/8/layout/vList2"/>
    <dgm:cxn modelId="{63654544-E632-44AF-B0D4-8069D08E4829}" type="presOf" srcId="{9FA860ED-8542-4EEF-9194-63EC5247562B}" destId="{9A996796-6B31-45BD-BA8D-42F291A9415B}" srcOrd="0" destOrd="0" presId="urn:microsoft.com/office/officeart/2005/8/layout/vList2"/>
    <dgm:cxn modelId="{33858E6C-66DF-4D2C-87CA-7F4FCEF0EAF8}" type="presOf" srcId="{39E91168-BE47-4D0C-B702-E3E893A2BC4B}" destId="{4D72CE85-8921-44C8-BA42-263EE68147FE}" srcOrd="0" destOrd="0" presId="urn:microsoft.com/office/officeart/2005/8/layout/vList2"/>
    <dgm:cxn modelId="{16D2BC74-896B-4631-A23B-51A2CAA9DE47}" type="presOf" srcId="{DB65AB64-06A1-40F3-AFE3-BFE39A1D2E7B}" destId="{BDBF34AA-97A3-48FA-9813-A6CD3DAD692D}" srcOrd="0" destOrd="0" presId="urn:microsoft.com/office/officeart/2005/8/layout/vList2"/>
    <dgm:cxn modelId="{6BB06F7B-A5F9-457E-B100-D7D76915B2C3}" srcId="{E02C3719-523C-4B8D-97C5-D7AE0BAB4CAE}" destId="{DB65AB64-06A1-40F3-AFE3-BFE39A1D2E7B}" srcOrd="0" destOrd="0" parTransId="{505C8121-C516-4793-B9DE-A30D4469BA8E}" sibTransId="{0F0A92EE-23C0-48D2-93A4-5BA9120EEE43}"/>
    <dgm:cxn modelId="{CED00B8A-FA6A-40B4-9BAE-C98DC4C8A841}" srcId="{DB65AB64-06A1-40F3-AFE3-BFE39A1D2E7B}" destId="{0C51703F-3D92-4870-A558-1A5B0DE6DB2A}" srcOrd="0" destOrd="0" parTransId="{6FE780C9-A55C-45B5-9F19-2418A9F80704}" sibTransId="{ED23861C-B4EC-4A77-A327-7CEC374392F5}"/>
    <dgm:cxn modelId="{5CB4858C-6234-4B9E-8B90-F9ED2817B0C9}" type="presOf" srcId="{E02C3719-523C-4B8D-97C5-D7AE0BAB4CAE}" destId="{E43911EB-A255-458D-80DA-24B07578FA7B}" srcOrd="0" destOrd="0" presId="urn:microsoft.com/office/officeart/2005/8/layout/vList2"/>
    <dgm:cxn modelId="{6D800DA8-F2E2-4F6C-9EF6-53663416FDB7}" srcId="{57DAC2CB-FD82-4BDB-B729-8BC71FF5B9A2}" destId="{D4EBD10F-513F-46AE-A984-CB3F1AB4DCDE}" srcOrd="0" destOrd="0" parTransId="{C79896AB-E3C9-4022-AB42-F0FA35EBE608}" sibTransId="{7FD3D67F-AAE9-4FED-B0B8-EB5463B1DF2C}"/>
    <dgm:cxn modelId="{B08C52AE-4548-40B3-830D-9208471F6598}" type="presOf" srcId="{0C51703F-3D92-4870-A558-1A5B0DE6DB2A}" destId="{9D796827-814B-438D-83E5-AA674980AE1E}" srcOrd="0" destOrd="0" presId="urn:microsoft.com/office/officeart/2005/8/layout/vList2"/>
    <dgm:cxn modelId="{BE9BBDB3-E549-4025-A10E-BA9252149368}" srcId="{E02C3719-523C-4B8D-97C5-D7AE0BAB4CAE}" destId="{39E91168-BE47-4D0C-B702-E3E893A2BC4B}" srcOrd="2" destOrd="0" parTransId="{FC40AC84-3C20-4FB6-A9BE-E8FB7F755A7A}" sibTransId="{6512DE56-EFAF-4340-8831-E69C648EBE36}"/>
    <dgm:cxn modelId="{83CAA8CE-FDC4-4A0A-BA3F-8B501F4ACDEF}" srcId="{E02C3719-523C-4B8D-97C5-D7AE0BAB4CAE}" destId="{57DAC2CB-FD82-4BDB-B729-8BC71FF5B9A2}" srcOrd="1" destOrd="0" parTransId="{95A042F1-EBE2-448D-98EF-F0FD0098BE2B}" sibTransId="{2FE51342-8051-4E48-B9DA-1449E3C6562C}"/>
    <dgm:cxn modelId="{4238CBE8-440B-4D93-A00E-0DFE9D319373}" srcId="{39E91168-BE47-4D0C-B702-E3E893A2BC4B}" destId="{9FA860ED-8542-4EEF-9194-63EC5247562B}" srcOrd="0" destOrd="0" parTransId="{CAE8F572-151F-4F69-9E60-C8C0031A1F94}" sibTransId="{831E44FA-7314-4DA0-BDC6-8C9B604E6B8F}"/>
    <dgm:cxn modelId="{B51D2B31-9226-4CCD-8EFF-73B7F754C250}" type="presParOf" srcId="{E43911EB-A255-458D-80DA-24B07578FA7B}" destId="{BDBF34AA-97A3-48FA-9813-A6CD3DAD692D}" srcOrd="0" destOrd="0" presId="urn:microsoft.com/office/officeart/2005/8/layout/vList2"/>
    <dgm:cxn modelId="{014FE52B-FFED-4081-947E-6477A0CAC9A7}" type="presParOf" srcId="{E43911EB-A255-458D-80DA-24B07578FA7B}" destId="{9D796827-814B-438D-83E5-AA674980AE1E}" srcOrd="1" destOrd="0" presId="urn:microsoft.com/office/officeart/2005/8/layout/vList2"/>
    <dgm:cxn modelId="{66058B30-AC6C-460C-9E5B-B210FB6666BA}" type="presParOf" srcId="{E43911EB-A255-458D-80DA-24B07578FA7B}" destId="{FD81C754-5225-4BD3-9099-AF116687819F}" srcOrd="2" destOrd="0" presId="urn:microsoft.com/office/officeart/2005/8/layout/vList2"/>
    <dgm:cxn modelId="{D45F3006-872B-43EB-987F-CA54084BF38F}" type="presParOf" srcId="{E43911EB-A255-458D-80DA-24B07578FA7B}" destId="{A04A801C-D28D-4FD2-A2F4-8ADFB8FDFE28}" srcOrd="3" destOrd="0" presId="urn:microsoft.com/office/officeart/2005/8/layout/vList2"/>
    <dgm:cxn modelId="{4AF521BF-5E6C-4AA3-80D3-14D7599B04C2}" type="presParOf" srcId="{E43911EB-A255-458D-80DA-24B07578FA7B}" destId="{4D72CE85-8921-44C8-BA42-263EE68147FE}" srcOrd="4" destOrd="0" presId="urn:microsoft.com/office/officeart/2005/8/layout/vList2"/>
    <dgm:cxn modelId="{6AE849D5-DBD9-4050-A68C-D9D3BC2D8C59}" type="presParOf" srcId="{E43911EB-A255-458D-80DA-24B07578FA7B}" destId="{9A996796-6B31-45BD-BA8D-42F291A9415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1C950F9-0FBC-4F72-AA07-3B7F7D7EAE81}" type="doc">
      <dgm:prSet loTypeId="urn:microsoft.com/office/officeart/2008/layout/LinedList" loCatId="list" qsTypeId="urn:microsoft.com/office/officeart/2005/8/quickstyle/3d5" qsCatId="3D" csTypeId="urn:microsoft.com/office/officeart/2005/8/colors/accent1_2" csCatId="accent1" phldr="1"/>
      <dgm:spPr/>
      <dgm:t>
        <a:bodyPr/>
        <a:lstStyle/>
        <a:p>
          <a:endParaRPr lang="fr-FR"/>
        </a:p>
      </dgm:t>
    </dgm:pt>
    <dgm:pt modelId="{82DC8D0C-3198-44D2-8187-88B927944C47}">
      <dgm:prSet phldrT="[Texte]"/>
      <dgm:spPr/>
      <dgm:t>
        <a:bodyPr/>
        <a:lstStyle/>
        <a:p>
          <a:r>
            <a:rPr lang="fr-FR" b="1" dirty="0"/>
            <a:t>Objectifs</a:t>
          </a:r>
        </a:p>
      </dgm:t>
    </dgm:pt>
    <dgm:pt modelId="{55BCC605-B22B-4494-80CD-87EC9C70A712}" type="parTrans" cxnId="{775B6BE9-8DE0-4998-8F96-890EB130E81A}">
      <dgm:prSet/>
      <dgm:spPr/>
      <dgm:t>
        <a:bodyPr/>
        <a:lstStyle/>
        <a:p>
          <a:endParaRPr lang="fr-FR"/>
        </a:p>
      </dgm:t>
    </dgm:pt>
    <dgm:pt modelId="{99B053D4-9670-480E-85CD-04F86D2F4181}" type="sibTrans" cxnId="{775B6BE9-8DE0-4998-8F96-890EB130E81A}">
      <dgm:prSet/>
      <dgm:spPr/>
      <dgm:t>
        <a:bodyPr/>
        <a:lstStyle/>
        <a:p>
          <a:endParaRPr lang="fr-FR"/>
        </a:p>
      </dgm:t>
    </dgm:pt>
    <dgm:pt modelId="{76A8FD16-8CD2-452A-A270-DE29A3222B4E}">
      <dgm:prSet phldrT="[Texte]"/>
      <dgm:spPr/>
      <dgm:t>
        <a:bodyPr/>
        <a:lstStyle/>
        <a:p>
          <a:r>
            <a:rPr lang="fr-FR" dirty="0"/>
            <a:t>Maitriser les définitions des termes se rapportant à un CPU</a:t>
          </a:r>
        </a:p>
      </dgm:t>
    </dgm:pt>
    <dgm:pt modelId="{673B266B-BD42-408F-A46E-3CF1F49F9F1A}" type="parTrans" cxnId="{1B2793FC-871F-4047-82C6-D0ED42C61575}">
      <dgm:prSet/>
      <dgm:spPr/>
      <dgm:t>
        <a:bodyPr/>
        <a:lstStyle/>
        <a:p>
          <a:endParaRPr lang="fr-FR"/>
        </a:p>
      </dgm:t>
    </dgm:pt>
    <dgm:pt modelId="{9189DBD2-4B20-40D9-8D84-941FA9B41BC3}" type="sibTrans" cxnId="{1B2793FC-871F-4047-82C6-D0ED42C61575}">
      <dgm:prSet/>
      <dgm:spPr/>
      <dgm:t>
        <a:bodyPr/>
        <a:lstStyle/>
        <a:p>
          <a:endParaRPr lang="fr-FR"/>
        </a:p>
      </dgm:t>
    </dgm:pt>
    <dgm:pt modelId="{C7EB68CF-4F78-4815-A985-F591D8E2E3A3}">
      <dgm:prSet phldrT="[Texte]"/>
      <dgm:spPr/>
      <dgm:t>
        <a:bodyPr/>
        <a:lstStyle/>
        <a:p>
          <a:r>
            <a:rPr lang="fr-FR" dirty="0"/>
            <a:t>Connaître les critères de performance d’un CPU</a:t>
          </a:r>
        </a:p>
      </dgm:t>
    </dgm:pt>
    <dgm:pt modelId="{8FDFC5CA-D13D-4629-A8C6-97F97F2B9CD5}" type="parTrans" cxnId="{C0E26789-44E6-41ED-AC63-502FAC375CB3}">
      <dgm:prSet/>
      <dgm:spPr/>
      <dgm:t>
        <a:bodyPr/>
        <a:lstStyle/>
        <a:p>
          <a:endParaRPr lang="fr-FR"/>
        </a:p>
      </dgm:t>
    </dgm:pt>
    <dgm:pt modelId="{89E53C41-9A33-4DE4-BB68-CD9F2862FA00}" type="sibTrans" cxnId="{C0E26789-44E6-41ED-AC63-502FAC375CB3}">
      <dgm:prSet/>
      <dgm:spPr/>
      <dgm:t>
        <a:bodyPr/>
        <a:lstStyle/>
        <a:p>
          <a:endParaRPr lang="fr-FR"/>
        </a:p>
      </dgm:t>
    </dgm:pt>
    <dgm:pt modelId="{2833C6E8-88F8-4D91-AA0A-88ABB8A6C8FC}">
      <dgm:prSet phldrT="[Texte]"/>
      <dgm:spPr/>
      <dgm:t>
        <a:bodyPr/>
        <a:lstStyle/>
        <a:p>
          <a:r>
            <a:rPr lang="fr-FR" dirty="0"/>
            <a:t>Connaître l’architecture d’un CPU ainsi que le rôle de chaque élément le constituant</a:t>
          </a:r>
        </a:p>
      </dgm:t>
    </dgm:pt>
    <dgm:pt modelId="{7C69EE36-1AD9-4DBA-96DD-1A0A95E18ECD}" type="parTrans" cxnId="{EA5D278B-F7AA-4557-8A7E-3C002C0401DA}">
      <dgm:prSet/>
      <dgm:spPr/>
      <dgm:t>
        <a:bodyPr/>
        <a:lstStyle/>
        <a:p>
          <a:endParaRPr lang="fr-FR"/>
        </a:p>
      </dgm:t>
    </dgm:pt>
    <dgm:pt modelId="{210FD0D4-5D26-43ED-983A-B18B135F8447}" type="sibTrans" cxnId="{EA5D278B-F7AA-4557-8A7E-3C002C0401DA}">
      <dgm:prSet/>
      <dgm:spPr/>
      <dgm:t>
        <a:bodyPr/>
        <a:lstStyle/>
        <a:p>
          <a:endParaRPr lang="fr-FR"/>
        </a:p>
      </dgm:t>
    </dgm:pt>
    <dgm:pt modelId="{25219314-8FB5-4DD4-9396-46E6CA8DC97A}" type="pres">
      <dgm:prSet presAssocID="{C1C950F9-0FBC-4F72-AA07-3B7F7D7EAE81}" presName="vert0" presStyleCnt="0">
        <dgm:presLayoutVars>
          <dgm:dir/>
          <dgm:animOne val="branch"/>
          <dgm:animLvl val="lvl"/>
        </dgm:presLayoutVars>
      </dgm:prSet>
      <dgm:spPr/>
    </dgm:pt>
    <dgm:pt modelId="{35583075-954C-498F-B87E-536AA76447E1}" type="pres">
      <dgm:prSet presAssocID="{82DC8D0C-3198-44D2-8187-88B927944C47}" presName="thickLine" presStyleLbl="alignNode1" presStyleIdx="0" presStyleCnt="1"/>
      <dgm:spPr/>
    </dgm:pt>
    <dgm:pt modelId="{4DAA4390-84BC-4B47-B1F3-A5DFACE00009}" type="pres">
      <dgm:prSet presAssocID="{82DC8D0C-3198-44D2-8187-88B927944C47}" presName="horz1" presStyleCnt="0"/>
      <dgm:spPr/>
    </dgm:pt>
    <dgm:pt modelId="{8E55D0D3-0A25-4AA1-A043-BB4DA238DA6C}" type="pres">
      <dgm:prSet presAssocID="{82DC8D0C-3198-44D2-8187-88B927944C47}" presName="tx1" presStyleLbl="revTx" presStyleIdx="0" presStyleCnt="4"/>
      <dgm:spPr/>
    </dgm:pt>
    <dgm:pt modelId="{82FC7A8E-FA57-4907-B1DD-278165A3E7A4}" type="pres">
      <dgm:prSet presAssocID="{82DC8D0C-3198-44D2-8187-88B927944C47}" presName="vert1" presStyleCnt="0"/>
      <dgm:spPr/>
    </dgm:pt>
    <dgm:pt modelId="{FC0C2DA9-32C5-4C6F-8A8C-4BE49CC63FA3}" type="pres">
      <dgm:prSet presAssocID="{76A8FD16-8CD2-452A-A270-DE29A3222B4E}" presName="vertSpace2a" presStyleCnt="0"/>
      <dgm:spPr/>
    </dgm:pt>
    <dgm:pt modelId="{F165276B-E4D1-41D0-AA14-F4EEF2A8526D}" type="pres">
      <dgm:prSet presAssocID="{76A8FD16-8CD2-452A-A270-DE29A3222B4E}" presName="horz2" presStyleCnt="0"/>
      <dgm:spPr/>
    </dgm:pt>
    <dgm:pt modelId="{6D224FC4-E5EC-4800-9721-55700A6FA4D2}" type="pres">
      <dgm:prSet presAssocID="{76A8FD16-8CD2-452A-A270-DE29A3222B4E}" presName="horzSpace2" presStyleCnt="0"/>
      <dgm:spPr/>
    </dgm:pt>
    <dgm:pt modelId="{9D1400E5-F102-41E9-9802-CC56D1A5410B}" type="pres">
      <dgm:prSet presAssocID="{76A8FD16-8CD2-452A-A270-DE29A3222B4E}" presName="tx2" presStyleLbl="revTx" presStyleIdx="1" presStyleCnt="4"/>
      <dgm:spPr/>
    </dgm:pt>
    <dgm:pt modelId="{904A748B-DED1-4F35-B974-7226921C733D}" type="pres">
      <dgm:prSet presAssocID="{76A8FD16-8CD2-452A-A270-DE29A3222B4E}" presName="vert2" presStyleCnt="0"/>
      <dgm:spPr/>
    </dgm:pt>
    <dgm:pt modelId="{566450AA-6EE2-415F-8E08-F6D65DDC2DC8}" type="pres">
      <dgm:prSet presAssocID="{76A8FD16-8CD2-452A-A270-DE29A3222B4E}" presName="thinLine2b" presStyleLbl="callout" presStyleIdx="0" presStyleCnt="3"/>
      <dgm:spPr/>
    </dgm:pt>
    <dgm:pt modelId="{7ADF5E23-8AF2-496C-A2DE-5ABAE3E94329}" type="pres">
      <dgm:prSet presAssocID="{76A8FD16-8CD2-452A-A270-DE29A3222B4E}" presName="vertSpace2b" presStyleCnt="0"/>
      <dgm:spPr/>
    </dgm:pt>
    <dgm:pt modelId="{A5D9A1E8-8A67-4BAB-8587-1C029D4C092F}" type="pres">
      <dgm:prSet presAssocID="{C7EB68CF-4F78-4815-A985-F591D8E2E3A3}" presName="horz2" presStyleCnt="0"/>
      <dgm:spPr/>
    </dgm:pt>
    <dgm:pt modelId="{EDBD872C-987B-4F4E-8BB9-5BEADDCEAE66}" type="pres">
      <dgm:prSet presAssocID="{C7EB68CF-4F78-4815-A985-F591D8E2E3A3}" presName="horzSpace2" presStyleCnt="0"/>
      <dgm:spPr/>
    </dgm:pt>
    <dgm:pt modelId="{763F98FC-F4D8-4A6F-93A0-6B8CEF7E44E1}" type="pres">
      <dgm:prSet presAssocID="{C7EB68CF-4F78-4815-A985-F591D8E2E3A3}" presName="tx2" presStyleLbl="revTx" presStyleIdx="2" presStyleCnt="4"/>
      <dgm:spPr/>
    </dgm:pt>
    <dgm:pt modelId="{412CF9A6-379B-417E-A040-64C34604DE18}" type="pres">
      <dgm:prSet presAssocID="{C7EB68CF-4F78-4815-A985-F591D8E2E3A3}" presName="vert2" presStyleCnt="0"/>
      <dgm:spPr/>
    </dgm:pt>
    <dgm:pt modelId="{60F244BA-DA1A-48B4-A316-CB7C790E78B2}" type="pres">
      <dgm:prSet presAssocID="{C7EB68CF-4F78-4815-A985-F591D8E2E3A3}" presName="thinLine2b" presStyleLbl="callout" presStyleIdx="1" presStyleCnt="3"/>
      <dgm:spPr/>
    </dgm:pt>
    <dgm:pt modelId="{B700C4A1-9E8F-413E-94CB-F30C4E0FC178}" type="pres">
      <dgm:prSet presAssocID="{C7EB68CF-4F78-4815-A985-F591D8E2E3A3}" presName="vertSpace2b" presStyleCnt="0"/>
      <dgm:spPr/>
    </dgm:pt>
    <dgm:pt modelId="{DB8DB5A7-C70C-4C34-B0C7-1A2196ADE954}" type="pres">
      <dgm:prSet presAssocID="{2833C6E8-88F8-4D91-AA0A-88ABB8A6C8FC}" presName="horz2" presStyleCnt="0"/>
      <dgm:spPr/>
    </dgm:pt>
    <dgm:pt modelId="{3B01E2AF-FB44-4271-B7AC-50511D10E2A9}" type="pres">
      <dgm:prSet presAssocID="{2833C6E8-88F8-4D91-AA0A-88ABB8A6C8FC}" presName="horzSpace2" presStyleCnt="0"/>
      <dgm:spPr/>
    </dgm:pt>
    <dgm:pt modelId="{2821E359-9BE6-4AD3-917F-562403BF733C}" type="pres">
      <dgm:prSet presAssocID="{2833C6E8-88F8-4D91-AA0A-88ABB8A6C8FC}" presName="tx2" presStyleLbl="revTx" presStyleIdx="3" presStyleCnt="4"/>
      <dgm:spPr/>
    </dgm:pt>
    <dgm:pt modelId="{ACCC3791-438A-49D2-AEF8-B359F8631E8D}" type="pres">
      <dgm:prSet presAssocID="{2833C6E8-88F8-4D91-AA0A-88ABB8A6C8FC}" presName="vert2" presStyleCnt="0"/>
      <dgm:spPr/>
    </dgm:pt>
    <dgm:pt modelId="{F7764194-9F1D-4BBE-A1F6-B71225F9604A}" type="pres">
      <dgm:prSet presAssocID="{2833C6E8-88F8-4D91-AA0A-88ABB8A6C8FC}" presName="thinLine2b" presStyleLbl="callout" presStyleIdx="2" presStyleCnt="3"/>
      <dgm:spPr/>
    </dgm:pt>
    <dgm:pt modelId="{850BEA01-78A4-4281-89B7-79665EC8C9E5}" type="pres">
      <dgm:prSet presAssocID="{2833C6E8-88F8-4D91-AA0A-88ABB8A6C8FC}" presName="vertSpace2b" presStyleCnt="0"/>
      <dgm:spPr/>
    </dgm:pt>
  </dgm:ptLst>
  <dgm:cxnLst>
    <dgm:cxn modelId="{1B5CB529-41F9-4FF6-BA19-5B76825DF7B7}" type="presOf" srcId="{2833C6E8-88F8-4D91-AA0A-88ABB8A6C8FC}" destId="{2821E359-9BE6-4AD3-917F-562403BF733C}" srcOrd="0" destOrd="0" presId="urn:microsoft.com/office/officeart/2008/layout/LinedList"/>
    <dgm:cxn modelId="{50A76E5D-4712-464E-A5F6-B92764483C55}" type="presOf" srcId="{82DC8D0C-3198-44D2-8187-88B927944C47}" destId="{8E55D0D3-0A25-4AA1-A043-BB4DA238DA6C}" srcOrd="0" destOrd="0" presId="urn:microsoft.com/office/officeart/2008/layout/LinedList"/>
    <dgm:cxn modelId="{34499560-31E9-45D0-9C62-579D18C906C2}" type="presOf" srcId="{76A8FD16-8CD2-452A-A270-DE29A3222B4E}" destId="{9D1400E5-F102-41E9-9802-CC56D1A5410B}" srcOrd="0" destOrd="0" presId="urn:microsoft.com/office/officeart/2008/layout/LinedList"/>
    <dgm:cxn modelId="{89B77E4F-D336-4AED-A610-3FFB7667F8E5}" type="presOf" srcId="{C1C950F9-0FBC-4F72-AA07-3B7F7D7EAE81}" destId="{25219314-8FB5-4DD4-9396-46E6CA8DC97A}" srcOrd="0" destOrd="0" presId="urn:microsoft.com/office/officeart/2008/layout/LinedList"/>
    <dgm:cxn modelId="{A44F8479-4204-42A2-8F84-EE609A75674B}" type="presOf" srcId="{C7EB68CF-4F78-4815-A985-F591D8E2E3A3}" destId="{763F98FC-F4D8-4A6F-93A0-6B8CEF7E44E1}" srcOrd="0" destOrd="0" presId="urn:microsoft.com/office/officeart/2008/layout/LinedList"/>
    <dgm:cxn modelId="{C0E26789-44E6-41ED-AC63-502FAC375CB3}" srcId="{82DC8D0C-3198-44D2-8187-88B927944C47}" destId="{C7EB68CF-4F78-4815-A985-F591D8E2E3A3}" srcOrd="1" destOrd="0" parTransId="{8FDFC5CA-D13D-4629-A8C6-97F97F2B9CD5}" sibTransId="{89E53C41-9A33-4DE4-BB68-CD9F2862FA00}"/>
    <dgm:cxn modelId="{EA5D278B-F7AA-4557-8A7E-3C002C0401DA}" srcId="{82DC8D0C-3198-44D2-8187-88B927944C47}" destId="{2833C6E8-88F8-4D91-AA0A-88ABB8A6C8FC}" srcOrd="2" destOrd="0" parTransId="{7C69EE36-1AD9-4DBA-96DD-1A0A95E18ECD}" sibTransId="{210FD0D4-5D26-43ED-983A-B18B135F8447}"/>
    <dgm:cxn modelId="{775B6BE9-8DE0-4998-8F96-890EB130E81A}" srcId="{C1C950F9-0FBC-4F72-AA07-3B7F7D7EAE81}" destId="{82DC8D0C-3198-44D2-8187-88B927944C47}" srcOrd="0" destOrd="0" parTransId="{55BCC605-B22B-4494-80CD-87EC9C70A712}" sibTransId="{99B053D4-9670-480E-85CD-04F86D2F4181}"/>
    <dgm:cxn modelId="{1B2793FC-871F-4047-82C6-D0ED42C61575}" srcId="{82DC8D0C-3198-44D2-8187-88B927944C47}" destId="{76A8FD16-8CD2-452A-A270-DE29A3222B4E}" srcOrd="0" destOrd="0" parTransId="{673B266B-BD42-408F-A46E-3CF1F49F9F1A}" sibTransId="{9189DBD2-4B20-40D9-8D84-941FA9B41BC3}"/>
    <dgm:cxn modelId="{694B01D5-1E4B-49FF-80DD-DAB6C55AF4CC}" type="presParOf" srcId="{25219314-8FB5-4DD4-9396-46E6CA8DC97A}" destId="{35583075-954C-498F-B87E-536AA76447E1}" srcOrd="0" destOrd="0" presId="urn:microsoft.com/office/officeart/2008/layout/LinedList"/>
    <dgm:cxn modelId="{3B6B8C54-35E0-4DE1-AF82-6B990C1C2CAD}" type="presParOf" srcId="{25219314-8FB5-4DD4-9396-46E6CA8DC97A}" destId="{4DAA4390-84BC-4B47-B1F3-A5DFACE00009}" srcOrd="1" destOrd="0" presId="urn:microsoft.com/office/officeart/2008/layout/LinedList"/>
    <dgm:cxn modelId="{9B59D44D-7DA8-408B-BF9F-7592460916C5}" type="presParOf" srcId="{4DAA4390-84BC-4B47-B1F3-A5DFACE00009}" destId="{8E55D0D3-0A25-4AA1-A043-BB4DA238DA6C}" srcOrd="0" destOrd="0" presId="urn:microsoft.com/office/officeart/2008/layout/LinedList"/>
    <dgm:cxn modelId="{5C6D877E-A765-43CC-B824-C15395EF6340}" type="presParOf" srcId="{4DAA4390-84BC-4B47-B1F3-A5DFACE00009}" destId="{82FC7A8E-FA57-4907-B1DD-278165A3E7A4}" srcOrd="1" destOrd="0" presId="urn:microsoft.com/office/officeart/2008/layout/LinedList"/>
    <dgm:cxn modelId="{5FC13EC1-786B-42E2-B462-92083DD0F583}" type="presParOf" srcId="{82FC7A8E-FA57-4907-B1DD-278165A3E7A4}" destId="{FC0C2DA9-32C5-4C6F-8A8C-4BE49CC63FA3}" srcOrd="0" destOrd="0" presId="urn:microsoft.com/office/officeart/2008/layout/LinedList"/>
    <dgm:cxn modelId="{3B069F94-63CB-484B-9D09-5E0E81A1BDA5}" type="presParOf" srcId="{82FC7A8E-FA57-4907-B1DD-278165A3E7A4}" destId="{F165276B-E4D1-41D0-AA14-F4EEF2A8526D}" srcOrd="1" destOrd="0" presId="urn:microsoft.com/office/officeart/2008/layout/LinedList"/>
    <dgm:cxn modelId="{3E7BA90F-26CF-40CB-8178-02A8EE9807B9}" type="presParOf" srcId="{F165276B-E4D1-41D0-AA14-F4EEF2A8526D}" destId="{6D224FC4-E5EC-4800-9721-55700A6FA4D2}" srcOrd="0" destOrd="0" presId="urn:microsoft.com/office/officeart/2008/layout/LinedList"/>
    <dgm:cxn modelId="{ACBB06E5-F1F5-4216-AA1B-C2C8803FCAE1}" type="presParOf" srcId="{F165276B-E4D1-41D0-AA14-F4EEF2A8526D}" destId="{9D1400E5-F102-41E9-9802-CC56D1A5410B}" srcOrd="1" destOrd="0" presId="urn:microsoft.com/office/officeart/2008/layout/LinedList"/>
    <dgm:cxn modelId="{6187A8D0-BED2-40CE-AADE-4A686C96D864}" type="presParOf" srcId="{F165276B-E4D1-41D0-AA14-F4EEF2A8526D}" destId="{904A748B-DED1-4F35-B974-7226921C733D}" srcOrd="2" destOrd="0" presId="urn:microsoft.com/office/officeart/2008/layout/LinedList"/>
    <dgm:cxn modelId="{9D4B1717-5BF2-4A76-ADD9-B999D3C94AC0}" type="presParOf" srcId="{82FC7A8E-FA57-4907-B1DD-278165A3E7A4}" destId="{566450AA-6EE2-415F-8E08-F6D65DDC2DC8}" srcOrd="2" destOrd="0" presId="urn:microsoft.com/office/officeart/2008/layout/LinedList"/>
    <dgm:cxn modelId="{B6DA5843-07D4-4ED6-B286-741672B04507}" type="presParOf" srcId="{82FC7A8E-FA57-4907-B1DD-278165A3E7A4}" destId="{7ADF5E23-8AF2-496C-A2DE-5ABAE3E94329}" srcOrd="3" destOrd="0" presId="urn:microsoft.com/office/officeart/2008/layout/LinedList"/>
    <dgm:cxn modelId="{2EE26A93-3E67-4BEA-9C78-738D341A34E8}" type="presParOf" srcId="{82FC7A8E-FA57-4907-B1DD-278165A3E7A4}" destId="{A5D9A1E8-8A67-4BAB-8587-1C029D4C092F}" srcOrd="4" destOrd="0" presId="urn:microsoft.com/office/officeart/2008/layout/LinedList"/>
    <dgm:cxn modelId="{9A4D0E6F-8515-4E6A-9580-07087480B19E}" type="presParOf" srcId="{A5D9A1E8-8A67-4BAB-8587-1C029D4C092F}" destId="{EDBD872C-987B-4F4E-8BB9-5BEADDCEAE66}" srcOrd="0" destOrd="0" presId="urn:microsoft.com/office/officeart/2008/layout/LinedList"/>
    <dgm:cxn modelId="{8823703A-D88F-49CD-A217-16AB22FF5323}" type="presParOf" srcId="{A5D9A1E8-8A67-4BAB-8587-1C029D4C092F}" destId="{763F98FC-F4D8-4A6F-93A0-6B8CEF7E44E1}" srcOrd="1" destOrd="0" presId="urn:microsoft.com/office/officeart/2008/layout/LinedList"/>
    <dgm:cxn modelId="{C648DE36-0F89-4F98-B4BA-8EAA7D629C30}" type="presParOf" srcId="{A5D9A1E8-8A67-4BAB-8587-1C029D4C092F}" destId="{412CF9A6-379B-417E-A040-64C34604DE18}" srcOrd="2" destOrd="0" presId="urn:microsoft.com/office/officeart/2008/layout/LinedList"/>
    <dgm:cxn modelId="{60E7F3D0-AB21-4172-9A66-2010FA55A0CE}" type="presParOf" srcId="{82FC7A8E-FA57-4907-B1DD-278165A3E7A4}" destId="{60F244BA-DA1A-48B4-A316-CB7C790E78B2}" srcOrd="5" destOrd="0" presId="urn:microsoft.com/office/officeart/2008/layout/LinedList"/>
    <dgm:cxn modelId="{6303B46A-05DC-45F1-B9D4-DE760726A797}" type="presParOf" srcId="{82FC7A8E-FA57-4907-B1DD-278165A3E7A4}" destId="{B700C4A1-9E8F-413E-94CB-F30C4E0FC178}" srcOrd="6" destOrd="0" presId="urn:microsoft.com/office/officeart/2008/layout/LinedList"/>
    <dgm:cxn modelId="{194303CE-F50B-4083-BADB-C4BCE51C959F}" type="presParOf" srcId="{82FC7A8E-FA57-4907-B1DD-278165A3E7A4}" destId="{DB8DB5A7-C70C-4C34-B0C7-1A2196ADE954}" srcOrd="7" destOrd="0" presId="urn:microsoft.com/office/officeart/2008/layout/LinedList"/>
    <dgm:cxn modelId="{2C028D9C-9A24-4359-9CCE-19C4EED1E4AD}" type="presParOf" srcId="{DB8DB5A7-C70C-4C34-B0C7-1A2196ADE954}" destId="{3B01E2AF-FB44-4271-B7AC-50511D10E2A9}" srcOrd="0" destOrd="0" presId="urn:microsoft.com/office/officeart/2008/layout/LinedList"/>
    <dgm:cxn modelId="{987C2E8C-C929-4979-9B9A-B3B152DFBA15}" type="presParOf" srcId="{DB8DB5A7-C70C-4C34-B0C7-1A2196ADE954}" destId="{2821E359-9BE6-4AD3-917F-562403BF733C}" srcOrd="1" destOrd="0" presId="urn:microsoft.com/office/officeart/2008/layout/LinedList"/>
    <dgm:cxn modelId="{CC614039-2C4D-4392-BFD1-D86D72C6B6EE}" type="presParOf" srcId="{DB8DB5A7-C70C-4C34-B0C7-1A2196ADE954}" destId="{ACCC3791-438A-49D2-AEF8-B359F8631E8D}" srcOrd="2" destOrd="0" presId="urn:microsoft.com/office/officeart/2008/layout/LinedList"/>
    <dgm:cxn modelId="{13683274-649A-421D-BAEA-4E42F57DC186}" type="presParOf" srcId="{82FC7A8E-FA57-4907-B1DD-278165A3E7A4}" destId="{F7764194-9F1D-4BBE-A1F6-B71225F9604A}" srcOrd="8" destOrd="0" presId="urn:microsoft.com/office/officeart/2008/layout/LinedList"/>
    <dgm:cxn modelId="{6C92A163-C022-4D41-8F0C-F185CBF795CB}" type="presParOf" srcId="{82FC7A8E-FA57-4907-B1DD-278165A3E7A4}" destId="{850BEA01-78A4-4281-89B7-79665EC8C9E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3DC04-7B00-46CB-963F-D4BC58D07C3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882C8436-0EE7-45F2-8274-4982A323C391}">
      <dgm:prSet phldrT="[Texte]" custT="1"/>
      <dgm:spPr/>
      <dgm:t>
        <a:bodyPr/>
        <a:lstStyle/>
        <a:p>
          <a:r>
            <a:rPr lang="fr-FR" sz="3200" b="1" dirty="0"/>
            <a:t>Les systèmes automatisés </a:t>
          </a:r>
          <a:r>
            <a:rPr lang="fr-FR" sz="3200" b="1"/>
            <a:t>continus (analogique)</a:t>
          </a:r>
          <a:r>
            <a:rPr lang="fr-FR" sz="3200"/>
            <a:t> </a:t>
          </a:r>
          <a:endParaRPr lang="fr-FR" sz="3200" dirty="0"/>
        </a:p>
      </dgm:t>
    </dgm:pt>
    <dgm:pt modelId="{971988BB-F646-4E4F-B26E-5E3903195E37}" type="parTrans" cxnId="{B3B799D4-F57F-4E6B-8978-825F3A4B816C}">
      <dgm:prSet/>
      <dgm:spPr/>
      <dgm:t>
        <a:bodyPr/>
        <a:lstStyle/>
        <a:p>
          <a:endParaRPr lang="fr-FR"/>
        </a:p>
      </dgm:t>
    </dgm:pt>
    <dgm:pt modelId="{2416D8C6-6D39-46A8-BEDB-3B3FC76141B7}" type="sibTrans" cxnId="{B3B799D4-F57F-4E6B-8978-825F3A4B816C}">
      <dgm:prSet/>
      <dgm:spPr/>
      <dgm:t>
        <a:bodyPr/>
        <a:lstStyle/>
        <a:p>
          <a:endParaRPr lang="fr-FR"/>
        </a:p>
      </dgm:t>
    </dgm:pt>
    <dgm:pt modelId="{8AFAC3F6-481C-4D5E-BF09-26BF97E69F7B}">
      <dgm:prSet phldrT="[Texte]" custT="1"/>
      <dgm:spPr/>
      <dgm:t>
        <a:bodyPr/>
        <a:lstStyle/>
        <a:p>
          <a:r>
            <a:rPr lang="fr-FR" sz="3200" b="1" dirty="0"/>
            <a:t>Les systèmes </a:t>
          </a:r>
          <a:r>
            <a:rPr lang="fr-FR" sz="3200" b="1"/>
            <a:t>automatisés discontinus (numérique)</a:t>
          </a:r>
          <a:r>
            <a:rPr lang="fr-FR" sz="3200"/>
            <a:t> </a:t>
          </a:r>
          <a:endParaRPr lang="fr-FR" sz="3200" dirty="0"/>
        </a:p>
      </dgm:t>
    </dgm:pt>
    <dgm:pt modelId="{3E58AE42-47DD-47B4-95EA-5A5C6A0772C8}" type="parTrans" cxnId="{33075CD1-0DF4-4B7C-8986-E08516450A54}">
      <dgm:prSet/>
      <dgm:spPr/>
      <dgm:t>
        <a:bodyPr/>
        <a:lstStyle/>
        <a:p>
          <a:endParaRPr lang="fr-FR"/>
        </a:p>
      </dgm:t>
    </dgm:pt>
    <dgm:pt modelId="{5318DED1-5491-47C7-9B03-9BBF53EAD47A}" type="sibTrans" cxnId="{33075CD1-0DF4-4B7C-8986-E08516450A54}">
      <dgm:prSet/>
      <dgm:spPr/>
      <dgm:t>
        <a:bodyPr/>
        <a:lstStyle/>
        <a:p>
          <a:endParaRPr lang="fr-FR"/>
        </a:p>
      </dgm:t>
    </dgm:pt>
    <dgm:pt modelId="{AB2F8331-4640-4884-9973-EBA47C344C05}">
      <dgm:prSet phldrT="[Texte]"/>
      <dgm:spPr/>
      <dgm:t>
        <a:bodyPr/>
        <a:lstStyle/>
        <a:p>
          <a:pPr algn="ctr"/>
          <a:r>
            <a:rPr lang="fr-FR" b="1" dirty="0"/>
            <a:t>SAC</a:t>
          </a:r>
        </a:p>
        <a:p>
          <a:pPr algn="just"/>
          <a:r>
            <a:rPr lang="fr-FR" dirty="0"/>
            <a:t>1. Combinatoire</a:t>
          </a:r>
        </a:p>
        <a:p>
          <a:pPr algn="just"/>
          <a:r>
            <a:rPr lang="fr-FR" dirty="0"/>
            <a:t>2. Séquentielle</a:t>
          </a:r>
        </a:p>
      </dgm:t>
    </dgm:pt>
    <dgm:pt modelId="{D73FFBBA-031E-41C2-BCAC-C93563222029}" type="parTrans" cxnId="{83BE6C78-95D7-42F0-AAA8-4E9A64B0E0DB}">
      <dgm:prSet/>
      <dgm:spPr/>
      <dgm:t>
        <a:bodyPr/>
        <a:lstStyle/>
        <a:p>
          <a:endParaRPr lang="fr-FR"/>
        </a:p>
      </dgm:t>
    </dgm:pt>
    <dgm:pt modelId="{D5852622-D1AA-4687-86C8-72DDF6D91AE5}" type="sibTrans" cxnId="{83BE6C78-95D7-42F0-AAA8-4E9A64B0E0DB}">
      <dgm:prSet/>
      <dgm:spPr/>
      <dgm:t>
        <a:bodyPr/>
        <a:lstStyle/>
        <a:p>
          <a:endParaRPr lang="fr-FR"/>
        </a:p>
      </dgm:t>
    </dgm:pt>
    <dgm:pt modelId="{1CB58B97-B003-47D5-A1E5-742E64E52C84}">
      <dgm:prSet phldrT="[Texte]"/>
      <dgm:spPr/>
      <dgm:t>
        <a:bodyPr/>
        <a:lstStyle/>
        <a:p>
          <a:pPr algn="ctr"/>
          <a:r>
            <a:rPr lang="fr-FR" b="1" dirty="0"/>
            <a:t>SAP</a:t>
          </a:r>
        </a:p>
        <a:p>
          <a:pPr algn="just"/>
          <a:r>
            <a:rPr lang="fr-FR" b="0" dirty="0"/>
            <a:t>(Automate Programmable)</a:t>
          </a:r>
        </a:p>
      </dgm:t>
    </dgm:pt>
    <dgm:pt modelId="{6373F714-8113-4724-8B4F-403BC35A1B5C}" type="parTrans" cxnId="{9A876D04-768C-411E-B063-D63F3818A66A}">
      <dgm:prSet/>
      <dgm:spPr/>
      <dgm:t>
        <a:bodyPr/>
        <a:lstStyle/>
        <a:p>
          <a:endParaRPr lang="fr-FR"/>
        </a:p>
      </dgm:t>
    </dgm:pt>
    <dgm:pt modelId="{7DC34010-8A56-4B56-AA39-DDFCDC59D1DF}" type="sibTrans" cxnId="{9A876D04-768C-411E-B063-D63F3818A66A}">
      <dgm:prSet/>
      <dgm:spPr/>
      <dgm:t>
        <a:bodyPr/>
        <a:lstStyle/>
        <a:p>
          <a:endParaRPr lang="fr-FR"/>
        </a:p>
      </dgm:t>
    </dgm:pt>
    <dgm:pt modelId="{B20B7986-B89E-45FA-983E-6CB92A17F754}" type="pres">
      <dgm:prSet presAssocID="{4863DC04-7B00-46CB-963F-D4BC58D07C31}" presName="Name0" presStyleCnt="0">
        <dgm:presLayoutVars>
          <dgm:chPref val="3"/>
          <dgm:dir/>
          <dgm:animLvl val="lvl"/>
          <dgm:resizeHandles/>
        </dgm:presLayoutVars>
      </dgm:prSet>
      <dgm:spPr/>
    </dgm:pt>
    <dgm:pt modelId="{7EA1AB08-CF21-42AC-9783-DF0274759324}" type="pres">
      <dgm:prSet presAssocID="{882C8436-0EE7-45F2-8274-4982A323C391}" presName="horFlow" presStyleCnt="0"/>
      <dgm:spPr/>
    </dgm:pt>
    <dgm:pt modelId="{936F26EC-A036-4EEA-BB9A-E61A6F8234FB}" type="pres">
      <dgm:prSet presAssocID="{882C8436-0EE7-45F2-8274-4982A323C391}" presName="bigChev" presStyleLbl="node1" presStyleIdx="0" presStyleCnt="2" custScaleX="116301"/>
      <dgm:spPr/>
    </dgm:pt>
    <dgm:pt modelId="{83DBB580-2F87-463C-85A7-613D79F7BC82}" type="pres">
      <dgm:prSet presAssocID="{882C8436-0EE7-45F2-8274-4982A323C391}" presName="vSp" presStyleCnt="0"/>
      <dgm:spPr/>
    </dgm:pt>
    <dgm:pt modelId="{DF8F021A-415D-4CAE-BC9A-AB8CBDF1E2B4}" type="pres">
      <dgm:prSet presAssocID="{8AFAC3F6-481C-4D5E-BF09-26BF97E69F7B}" presName="horFlow" presStyleCnt="0"/>
      <dgm:spPr/>
    </dgm:pt>
    <dgm:pt modelId="{E02164ED-F49E-483A-86A3-84B197FDA0BD}" type="pres">
      <dgm:prSet presAssocID="{8AFAC3F6-481C-4D5E-BF09-26BF97E69F7B}" presName="bigChev" presStyleLbl="node1" presStyleIdx="1" presStyleCnt="2" custScaleX="114100"/>
      <dgm:spPr/>
    </dgm:pt>
    <dgm:pt modelId="{E100A84E-759F-490A-AB75-D1D6A02345AC}" type="pres">
      <dgm:prSet presAssocID="{D73FFBBA-031E-41C2-BCAC-C93563222029}" presName="parTrans" presStyleCnt="0"/>
      <dgm:spPr/>
    </dgm:pt>
    <dgm:pt modelId="{39224714-108D-4A2D-AA8F-3053901D1BB7}" type="pres">
      <dgm:prSet presAssocID="{AB2F8331-4640-4884-9973-EBA47C344C05}" presName="node" presStyleLbl="alignAccFollowNode1" presStyleIdx="0" presStyleCnt="2" custScaleX="123755">
        <dgm:presLayoutVars>
          <dgm:bulletEnabled val="1"/>
        </dgm:presLayoutVars>
      </dgm:prSet>
      <dgm:spPr/>
    </dgm:pt>
    <dgm:pt modelId="{CB7EA335-1460-4424-B132-123A7B4186A4}" type="pres">
      <dgm:prSet presAssocID="{D5852622-D1AA-4687-86C8-72DDF6D91AE5}" presName="sibTrans" presStyleCnt="0"/>
      <dgm:spPr/>
    </dgm:pt>
    <dgm:pt modelId="{B4AB0CF8-CA29-40D9-80A5-DF605E31A30F}" type="pres">
      <dgm:prSet presAssocID="{1CB58B97-B003-47D5-A1E5-742E64E52C84}" presName="node" presStyleLbl="alignAccFollowNode1" presStyleIdx="1" presStyleCnt="2">
        <dgm:presLayoutVars>
          <dgm:bulletEnabled val="1"/>
        </dgm:presLayoutVars>
      </dgm:prSet>
      <dgm:spPr/>
    </dgm:pt>
  </dgm:ptLst>
  <dgm:cxnLst>
    <dgm:cxn modelId="{9A876D04-768C-411E-B063-D63F3818A66A}" srcId="{8AFAC3F6-481C-4D5E-BF09-26BF97E69F7B}" destId="{1CB58B97-B003-47D5-A1E5-742E64E52C84}" srcOrd="1" destOrd="0" parTransId="{6373F714-8113-4724-8B4F-403BC35A1B5C}" sibTransId="{7DC34010-8A56-4B56-AA39-DDFCDC59D1DF}"/>
    <dgm:cxn modelId="{DD857412-1593-473E-A2CA-B40C620BF571}" type="presOf" srcId="{8AFAC3F6-481C-4D5E-BF09-26BF97E69F7B}" destId="{E02164ED-F49E-483A-86A3-84B197FDA0BD}" srcOrd="0" destOrd="0" presId="urn:microsoft.com/office/officeart/2005/8/layout/lProcess3"/>
    <dgm:cxn modelId="{20A90674-A245-4952-9F0C-43A07842F437}" type="presOf" srcId="{1CB58B97-B003-47D5-A1E5-742E64E52C84}" destId="{B4AB0CF8-CA29-40D9-80A5-DF605E31A30F}" srcOrd="0" destOrd="0" presId="urn:microsoft.com/office/officeart/2005/8/layout/lProcess3"/>
    <dgm:cxn modelId="{F9F10877-6B0B-4B64-8D37-86F9AE711DDC}" type="presOf" srcId="{4863DC04-7B00-46CB-963F-D4BC58D07C31}" destId="{B20B7986-B89E-45FA-983E-6CB92A17F754}" srcOrd="0" destOrd="0" presId="urn:microsoft.com/office/officeart/2005/8/layout/lProcess3"/>
    <dgm:cxn modelId="{83BE6C78-95D7-42F0-AAA8-4E9A64B0E0DB}" srcId="{8AFAC3F6-481C-4D5E-BF09-26BF97E69F7B}" destId="{AB2F8331-4640-4884-9973-EBA47C344C05}" srcOrd="0" destOrd="0" parTransId="{D73FFBBA-031E-41C2-BCAC-C93563222029}" sibTransId="{D5852622-D1AA-4687-86C8-72DDF6D91AE5}"/>
    <dgm:cxn modelId="{33075CD1-0DF4-4B7C-8986-E08516450A54}" srcId="{4863DC04-7B00-46CB-963F-D4BC58D07C31}" destId="{8AFAC3F6-481C-4D5E-BF09-26BF97E69F7B}" srcOrd="1" destOrd="0" parTransId="{3E58AE42-47DD-47B4-95EA-5A5C6A0772C8}" sibTransId="{5318DED1-5491-47C7-9B03-9BBF53EAD47A}"/>
    <dgm:cxn modelId="{B3B799D4-F57F-4E6B-8978-825F3A4B816C}" srcId="{4863DC04-7B00-46CB-963F-D4BC58D07C31}" destId="{882C8436-0EE7-45F2-8274-4982A323C391}" srcOrd="0" destOrd="0" parTransId="{971988BB-F646-4E4F-B26E-5E3903195E37}" sibTransId="{2416D8C6-6D39-46A8-BEDB-3B3FC76141B7}"/>
    <dgm:cxn modelId="{92DEB2F5-8E29-481B-BC2E-8294387FBFE3}" type="presOf" srcId="{AB2F8331-4640-4884-9973-EBA47C344C05}" destId="{39224714-108D-4A2D-AA8F-3053901D1BB7}" srcOrd="0" destOrd="0" presId="urn:microsoft.com/office/officeart/2005/8/layout/lProcess3"/>
    <dgm:cxn modelId="{DB41CCF8-1CC6-43CD-BE66-D0F20B678BFD}" type="presOf" srcId="{882C8436-0EE7-45F2-8274-4982A323C391}" destId="{936F26EC-A036-4EEA-BB9A-E61A6F8234FB}" srcOrd="0" destOrd="0" presId="urn:microsoft.com/office/officeart/2005/8/layout/lProcess3"/>
    <dgm:cxn modelId="{04639087-6659-4147-83A6-5365AE840110}" type="presParOf" srcId="{B20B7986-B89E-45FA-983E-6CB92A17F754}" destId="{7EA1AB08-CF21-42AC-9783-DF0274759324}" srcOrd="0" destOrd="0" presId="urn:microsoft.com/office/officeart/2005/8/layout/lProcess3"/>
    <dgm:cxn modelId="{87AB34C4-3031-4433-A18B-DC7F5D3B6C76}" type="presParOf" srcId="{7EA1AB08-CF21-42AC-9783-DF0274759324}" destId="{936F26EC-A036-4EEA-BB9A-E61A6F8234FB}" srcOrd="0" destOrd="0" presId="urn:microsoft.com/office/officeart/2005/8/layout/lProcess3"/>
    <dgm:cxn modelId="{1DDFB593-938A-4C4A-A999-9627215628E4}" type="presParOf" srcId="{B20B7986-B89E-45FA-983E-6CB92A17F754}" destId="{83DBB580-2F87-463C-85A7-613D79F7BC82}" srcOrd="1" destOrd="0" presId="urn:microsoft.com/office/officeart/2005/8/layout/lProcess3"/>
    <dgm:cxn modelId="{D0EAF048-C99F-4EBC-A5D3-432653A8602D}" type="presParOf" srcId="{B20B7986-B89E-45FA-983E-6CB92A17F754}" destId="{DF8F021A-415D-4CAE-BC9A-AB8CBDF1E2B4}" srcOrd="2" destOrd="0" presId="urn:microsoft.com/office/officeart/2005/8/layout/lProcess3"/>
    <dgm:cxn modelId="{00FC2371-CB5D-4440-B9F8-83950444353B}" type="presParOf" srcId="{DF8F021A-415D-4CAE-BC9A-AB8CBDF1E2B4}" destId="{E02164ED-F49E-483A-86A3-84B197FDA0BD}" srcOrd="0" destOrd="0" presId="urn:microsoft.com/office/officeart/2005/8/layout/lProcess3"/>
    <dgm:cxn modelId="{4C091C06-7971-4D3E-AF39-9C28E9C3CCBA}" type="presParOf" srcId="{DF8F021A-415D-4CAE-BC9A-AB8CBDF1E2B4}" destId="{E100A84E-759F-490A-AB75-D1D6A02345AC}" srcOrd="1" destOrd="0" presId="urn:microsoft.com/office/officeart/2005/8/layout/lProcess3"/>
    <dgm:cxn modelId="{7615CC19-1D51-4A63-BA3F-1A9A978CD919}" type="presParOf" srcId="{DF8F021A-415D-4CAE-BC9A-AB8CBDF1E2B4}" destId="{39224714-108D-4A2D-AA8F-3053901D1BB7}" srcOrd="2" destOrd="0" presId="urn:microsoft.com/office/officeart/2005/8/layout/lProcess3"/>
    <dgm:cxn modelId="{8EC028C1-A9DC-4BBC-8CD2-DDC1E4E7CD1E}" type="presParOf" srcId="{DF8F021A-415D-4CAE-BC9A-AB8CBDF1E2B4}" destId="{CB7EA335-1460-4424-B132-123A7B4186A4}" srcOrd="3" destOrd="0" presId="urn:microsoft.com/office/officeart/2005/8/layout/lProcess3"/>
    <dgm:cxn modelId="{89F88A52-9074-4B37-95DB-EC4BE6127421}" type="presParOf" srcId="{DF8F021A-415D-4CAE-BC9A-AB8CBDF1E2B4}" destId="{B4AB0CF8-CA29-40D9-80A5-DF605E31A30F}"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C2F9822-B734-4C89-9D9C-52AD05DFFC88}" type="doc">
      <dgm:prSet loTypeId="urn:microsoft.com/office/officeart/2008/layout/LinedList" loCatId="list" qsTypeId="urn:microsoft.com/office/officeart/2005/8/quickstyle/3d7" qsCatId="3D" csTypeId="urn:microsoft.com/office/officeart/2005/8/colors/accent1_2" csCatId="accent1" phldr="1"/>
      <dgm:spPr/>
      <dgm:t>
        <a:bodyPr/>
        <a:lstStyle/>
        <a:p>
          <a:endParaRPr lang="fr-FR"/>
        </a:p>
      </dgm:t>
    </dgm:pt>
    <dgm:pt modelId="{638BCBAD-A482-4328-A67A-3098221098D2}">
      <dgm:prSet phldrT="[Texte]" custT="1"/>
      <dgm:spPr/>
      <dgm:t>
        <a:bodyPr/>
        <a:lstStyle/>
        <a:p>
          <a:r>
            <a:rPr lang="fr-FR" sz="3200" b="1" i="1" dirty="0"/>
            <a:t>1. Le traitement des données</a:t>
          </a:r>
          <a:endParaRPr lang="fr-FR" sz="3200" dirty="0"/>
        </a:p>
      </dgm:t>
    </dgm:pt>
    <dgm:pt modelId="{D578CE19-F9F1-4684-8CB7-6006F81633B9}" type="parTrans" cxnId="{7B2E582D-149F-46DA-99A0-15DA01EAC720}">
      <dgm:prSet/>
      <dgm:spPr/>
      <dgm:t>
        <a:bodyPr/>
        <a:lstStyle/>
        <a:p>
          <a:endParaRPr lang="fr-FR"/>
        </a:p>
      </dgm:t>
    </dgm:pt>
    <dgm:pt modelId="{54C99E01-7C41-4C4C-BB77-998365423347}" type="sibTrans" cxnId="{7B2E582D-149F-46DA-99A0-15DA01EAC720}">
      <dgm:prSet/>
      <dgm:spPr/>
      <dgm:t>
        <a:bodyPr/>
        <a:lstStyle/>
        <a:p>
          <a:endParaRPr lang="fr-FR"/>
        </a:p>
      </dgm:t>
    </dgm:pt>
    <dgm:pt modelId="{0B988506-BEAD-4A86-BF92-D18787DCFB2F}">
      <dgm:prSet phldrT="[Texte]" custT="1"/>
      <dgm:spPr/>
      <dgm:t>
        <a:bodyPr/>
        <a:lstStyle/>
        <a:p>
          <a:pPr algn="just">
            <a:lnSpc>
              <a:spcPct val="150000"/>
            </a:lnSpc>
          </a:pPr>
          <a:r>
            <a:rPr lang="fr-FR" sz="3200" dirty="0"/>
            <a:t>Elle concerne la manipulation des données sous formes de transfert, d’opérations arithmétiques, d’opérations logiques....</a:t>
          </a:r>
        </a:p>
      </dgm:t>
    </dgm:pt>
    <dgm:pt modelId="{BE1D6A2E-E8F6-47C3-AA25-D1CC1DCCBDE3}" type="parTrans" cxnId="{37F68E81-5783-4870-A516-826F15565BB5}">
      <dgm:prSet/>
      <dgm:spPr/>
      <dgm:t>
        <a:bodyPr/>
        <a:lstStyle/>
        <a:p>
          <a:endParaRPr lang="fr-FR"/>
        </a:p>
      </dgm:t>
    </dgm:pt>
    <dgm:pt modelId="{7B3667CD-5104-47E6-A050-F70876C316D5}" type="sibTrans" cxnId="{37F68E81-5783-4870-A516-826F15565BB5}">
      <dgm:prSet/>
      <dgm:spPr/>
      <dgm:t>
        <a:bodyPr/>
        <a:lstStyle/>
        <a:p>
          <a:endParaRPr lang="fr-FR"/>
        </a:p>
      </dgm:t>
    </dgm:pt>
    <dgm:pt modelId="{A7E34AF8-1DE7-41EF-9507-9A75E76BD3E5}" type="pres">
      <dgm:prSet presAssocID="{1C2F9822-B734-4C89-9D9C-52AD05DFFC88}" presName="vert0" presStyleCnt="0">
        <dgm:presLayoutVars>
          <dgm:dir/>
          <dgm:animOne val="branch"/>
          <dgm:animLvl val="lvl"/>
        </dgm:presLayoutVars>
      </dgm:prSet>
      <dgm:spPr/>
    </dgm:pt>
    <dgm:pt modelId="{5552EE85-DED7-43D8-BDC3-225E6BDA3DF2}" type="pres">
      <dgm:prSet presAssocID="{638BCBAD-A482-4328-A67A-3098221098D2}" presName="thickLine" presStyleLbl="alignNode1" presStyleIdx="0" presStyleCnt="1"/>
      <dgm:spPr/>
    </dgm:pt>
    <dgm:pt modelId="{7B989FE5-2DB8-4CB1-B01C-20DE3E7D9E79}" type="pres">
      <dgm:prSet presAssocID="{638BCBAD-A482-4328-A67A-3098221098D2}" presName="horz1" presStyleCnt="0"/>
      <dgm:spPr/>
    </dgm:pt>
    <dgm:pt modelId="{FAB9FD32-2890-4D67-8D61-D16A15264AF9}" type="pres">
      <dgm:prSet presAssocID="{638BCBAD-A482-4328-A67A-3098221098D2}" presName="tx1" presStyleLbl="revTx" presStyleIdx="0" presStyleCnt="2" custScaleX="196703"/>
      <dgm:spPr/>
    </dgm:pt>
    <dgm:pt modelId="{229864DB-F163-4F29-A514-ACB589280BDB}" type="pres">
      <dgm:prSet presAssocID="{638BCBAD-A482-4328-A67A-3098221098D2}" presName="vert1" presStyleCnt="0"/>
      <dgm:spPr/>
    </dgm:pt>
    <dgm:pt modelId="{D2B415C4-9DCB-40F2-A000-1E7E02AF1CC4}" type="pres">
      <dgm:prSet presAssocID="{0B988506-BEAD-4A86-BF92-D18787DCFB2F}" presName="vertSpace2a" presStyleCnt="0"/>
      <dgm:spPr/>
    </dgm:pt>
    <dgm:pt modelId="{7D0B8AAD-0D27-45FC-AAF6-617A44971331}" type="pres">
      <dgm:prSet presAssocID="{0B988506-BEAD-4A86-BF92-D18787DCFB2F}" presName="horz2" presStyleCnt="0"/>
      <dgm:spPr/>
    </dgm:pt>
    <dgm:pt modelId="{E5876D45-9486-4D4D-A42D-11B8FD285399}" type="pres">
      <dgm:prSet presAssocID="{0B988506-BEAD-4A86-BF92-D18787DCFB2F}" presName="horzSpace2" presStyleCnt="0"/>
      <dgm:spPr/>
    </dgm:pt>
    <dgm:pt modelId="{073D0DA6-613A-459C-A3CA-DB0F1461C30F}" type="pres">
      <dgm:prSet presAssocID="{0B988506-BEAD-4A86-BF92-D18787DCFB2F}" presName="tx2" presStyleLbl="revTx" presStyleIdx="1" presStyleCnt="2" custScaleX="131187" custScaleY="120447" custLinFactNeighborX="14368" custLinFactNeighborY="4234"/>
      <dgm:spPr/>
    </dgm:pt>
    <dgm:pt modelId="{53DCF00B-0494-4E97-8768-556DFC5DEDA5}" type="pres">
      <dgm:prSet presAssocID="{0B988506-BEAD-4A86-BF92-D18787DCFB2F}" presName="vert2" presStyleCnt="0"/>
      <dgm:spPr/>
    </dgm:pt>
    <dgm:pt modelId="{C8EE9E9A-BCF5-425C-A65C-5C92FDE0D10E}" type="pres">
      <dgm:prSet presAssocID="{0B988506-BEAD-4A86-BF92-D18787DCFB2F}" presName="thinLine2b" presStyleLbl="callout" presStyleIdx="0" presStyleCnt="1"/>
      <dgm:spPr/>
    </dgm:pt>
    <dgm:pt modelId="{44F256D0-0432-4645-92AF-CA72C5A4F7A6}" type="pres">
      <dgm:prSet presAssocID="{0B988506-BEAD-4A86-BF92-D18787DCFB2F}" presName="vertSpace2b" presStyleCnt="0"/>
      <dgm:spPr/>
    </dgm:pt>
  </dgm:ptLst>
  <dgm:cxnLst>
    <dgm:cxn modelId="{7B2E582D-149F-46DA-99A0-15DA01EAC720}" srcId="{1C2F9822-B734-4C89-9D9C-52AD05DFFC88}" destId="{638BCBAD-A482-4328-A67A-3098221098D2}" srcOrd="0" destOrd="0" parTransId="{D578CE19-F9F1-4684-8CB7-6006F81633B9}" sibTransId="{54C99E01-7C41-4C4C-BB77-998365423347}"/>
    <dgm:cxn modelId="{37F68E81-5783-4870-A516-826F15565BB5}" srcId="{638BCBAD-A482-4328-A67A-3098221098D2}" destId="{0B988506-BEAD-4A86-BF92-D18787DCFB2F}" srcOrd="0" destOrd="0" parTransId="{BE1D6A2E-E8F6-47C3-AA25-D1CC1DCCBDE3}" sibTransId="{7B3667CD-5104-47E6-A050-F70876C316D5}"/>
    <dgm:cxn modelId="{E0FDC89F-E31A-4A93-85DA-636D9F05B251}" type="presOf" srcId="{0B988506-BEAD-4A86-BF92-D18787DCFB2F}" destId="{073D0DA6-613A-459C-A3CA-DB0F1461C30F}" srcOrd="0" destOrd="0" presId="urn:microsoft.com/office/officeart/2008/layout/LinedList"/>
    <dgm:cxn modelId="{3D5879C7-5C88-47E0-9575-584B39C8C413}" type="presOf" srcId="{1C2F9822-B734-4C89-9D9C-52AD05DFFC88}" destId="{A7E34AF8-1DE7-41EF-9507-9A75E76BD3E5}" srcOrd="0" destOrd="0" presId="urn:microsoft.com/office/officeart/2008/layout/LinedList"/>
    <dgm:cxn modelId="{B6758AC8-875F-49E2-A2AF-B9AFB34BF47F}" type="presOf" srcId="{638BCBAD-A482-4328-A67A-3098221098D2}" destId="{FAB9FD32-2890-4D67-8D61-D16A15264AF9}" srcOrd="0" destOrd="0" presId="urn:microsoft.com/office/officeart/2008/layout/LinedList"/>
    <dgm:cxn modelId="{0C058932-6C16-4EAE-B42E-92F87ACD4D7B}" type="presParOf" srcId="{A7E34AF8-1DE7-41EF-9507-9A75E76BD3E5}" destId="{5552EE85-DED7-43D8-BDC3-225E6BDA3DF2}" srcOrd="0" destOrd="0" presId="urn:microsoft.com/office/officeart/2008/layout/LinedList"/>
    <dgm:cxn modelId="{A1A97CDF-76A4-4270-B587-D03444E61A85}" type="presParOf" srcId="{A7E34AF8-1DE7-41EF-9507-9A75E76BD3E5}" destId="{7B989FE5-2DB8-4CB1-B01C-20DE3E7D9E79}" srcOrd="1" destOrd="0" presId="urn:microsoft.com/office/officeart/2008/layout/LinedList"/>
    <dgm:cxn modelId="{F18D4CBC-F474-41EC-80DB-0DE36398D5EE}" type="presParOf" srcId="{7B989FE5-2DB8-4CB1-B01C-20DE3E7D9E79}" destId="{FAB9FD32-2890-4D67-8D61-D16A15264AF9}" srcOrd="0" destOrd="0" presId="urn:microsoft.com/office/officeart/2008/layout/LinedList"/>
    <dgm:cxn modelId="{5209B9E2-9E71-492B-A59F-2D674943E358}" type="presParOf" srcId="{7B989FE5-2DB8-4CB1-B01C-20DE3E7D9E79}" destId="{229864DB-F163-4F29-A514-ACB589280BDB}" srcOrd="1" destOrd="0" presId="urn:microsoft.com/office/officeart/2008/layout/LinedList"/>
    <dgm:cxn modelId="{7E4B0B3B-B399-446F-A147-181547CD596C}" type="presParOf" srcId="{229864DB-F163-4F29-A514-ACB589280BDB}" destId="{D2B415C4-9DCB-40F2-A000-1E7E02AF1CC4}" srcOrd="0" destOrd="0" presId="urn:microsoft.com/office/officeart/2008/layout/LinedList"/>
    <dgm:cxn modelId="{336DE6AB-AB54-4AAE-9A84-56373F058DA6}" type="presParOf" srcId="{229864DB-F163-4F29-A514-ACB589280BDB}" destId="{7D0B8AAD-0D27-45FC-AAF6-617A44971331}" srcOrd="1" destOrd="0" presId="urn:microsoft.com/office/officeart/2008/layout/LinedList"/>
    <dgm:cxn modelId="{ECF7B548-B127-4424-912C-ACCD2D7C9538}" type="presParOf" srcId="{7D0B8AAD-0D27-45FC-AAF6-617A44971331}" destId="{E5876D45-9486-4D4D-A42D-11B8FD285399}" srcOrd="0" destOrd="0" presId="urn:microsoft.com/office/officeart/2008/layout/LinedList"/>
    <dgm:cxn modelId="{4FCD5EE3-5CAC-4F28-865B-71B2A4BDE531}" type="presParOf" srcId="{7D0B8AAD-0D27-45FC-AAF6-617A44971331}" destId="{073D0DA6-613A-459C-A3CA-DB0F1461C30F}" srcOrd="1" destOrd="0" presId="urn:microsoft.com/office/officeart/2008/layout/LinedList"/>
    <dgm:cxn modelId="{27307B18-1E4E-4F26-953B-7FB9CE49D5C4}" type="presParOf" srcId="{7D0B8AAD-0D27-45FC-AAF6-617A44971331}" destId="{53DCF00B-0494-4E97-8768-556DFC5DEDA5}" srcOrd="2" destOrd="0" presId="urn:microsoft.com/office/officeart/2008/layout/LinedList"/>
    <dgm:cxn modelId="{F8720019-AEAA-4D80-BA7B-48470F8BC114}" type="presParOf" srcId="{229864DB-F163-4F29-A514-ACB589280BDB}" destId="{C8EE9E9A-BCF5-425C-A65C-5C92FDE0D10E}" srcOrd="2" destOrd="0" presId="urn:microsoft.com/office/officeart/2008/layout/LinedList"/>
    <dgm:cxn modelId="{4FBF1942-90D5-4B7C-9852-598A914E9305}" type="presParOf" srcId="{229864DB-F163-4F29-A514-ACB589280BDB}" destId="{44F256D0-0432-4645-92AF-CA72C5A4F7A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2F9822-B734-4C89-9D9C-52AD05DFFC88}" type="doc">
      <dgm:prSet loTypeId="urn:microsoft.com/office/officeart/2008/layout/LinedList" loCatId="list" qsTypeId="urn:microsoft.com/office/officeart/2005/8/quickstyle/3d7" qsCatId="3D" csTypeId="urn:microsoft.com/office/officeart/2005/8/colors/accent1_2" csCatId="accent1" phldr="1"/>
      <dgm:spPr/>
      <dgm:t>
        <a:bodyPr/>
        <a:lstStyle/>
        <a:p>
          <a:endParaRPr lang="fr-FR"/>
        </a:p>
      </dgm:t>
    </dgm:pt>
    <dgm:pt modelId="{638BCBAD-A482-4328-A67A-3098221098D2}">
      <dgm:prSet phldrT="[Texte]" custT="1"/>
      <dgm:spPr/>
      <dgm:t>
        <a:bodyPr/>
        <a:lstStyle/>
        <a:p>
          <a:r>
            <a:rPr lang="fr-FR" sz="3200" b="1" i="1" dirty="0"/>
            <a:t>Le  contrôle du processus</a:t>
          </a:r>
          <a:endParaRPr lang="fr-FR" sz="3200" dirty="0"/>
        </a:p>
      </dgm:t>
    </dgm:pt>
    <dgm:pt modelId="{D578CE19-F9F1-4684-8CB7-6006F81633B9}" type="parTrans" cxnId="{7B2E582D-149F-46DA-99A0-15DA01EAC720}">
      <dgm:prSet/>
      <dgm:spPr/>
      <dgm:t>
        <a:bodyPr/>
        <a:lstStyle/>
        <a:p>
          <a:endParaRPr lang="fr-FR"/>
        </a:p>
      </dgm:t>
    </dgm:pt>
    <dgm:pt modelId="{54C99E01-7C41-4C4C-BB77-998365423347}" type="sibTrans" cxnId="{7B2E582D-149F-46DA-99A0-15DA01EAC720}">
      <dgm:prSet/>
      <dgm:spPr/>
      <dgm:t>
        <a:bodyPr/>
        <a:lstStyle/>
        <a:p>
          <a:endParaRPr lang="fr-FR"/>
        </a:p>
      </dgm:t>
    </dgm:pt>
    <dgm:pt modelId="{0B988506-BEAD-4A86-BF92-D18787DCFB2F}">
      <dgm:prSet phldrT="[Texte]" custT="1"/>
      <dgm:spPr/>
      <dgm:t>
        <a:bodyPr/>
        <a:lstStyle/>
        <a:p>
          <a:pPr algn="just">
            <a:lnSpc>
              <a:spcPct val="150000"/>
            </a:lnSpc>
          </a:pPr>
          <a:r>
            <a:rPr lang="fr-FR" sz="3200" dirty="0"/>
            <a:t>Cette fonction se traduit par des opérations de décodage et d'exécution des ordres exprimés sous forme d'instruction</a:t>
          </a:r>
        </a:p>
      </dgm:t>
    </dgm:pt>
    <dgm:pt modelId="{BE1D6A2E-E8F6-47C3-AA25-D1CC1DCCBDE3}" type="parTrans" cxnId="{37F68E81-5783-4870-A516-826F15565BB5}">
      <dgm:prSet/>
      <dgm:spPr/>
      <dgm:t>
        <a:bodyPr/>
        <a:lstStyle/>
        <a:p>
          <a:endParaRPr lang="fr-FR"/>
        </a:p>
      </dgm:t>
    </dgm:pt>
    <dgm:pt modelId="{7B3667CD-5104-47E6-A050-F70876C316D5}" type="sibTrans" cxnId="{37F68E81-5783-4870-A516-826F15565BB5}">
      <dgm:prSet/>
      <dgm:spPr/>
      <dgm:t>
        <a:bodyPr/>
        <a:lstStyle/>
        <a:p>
          <a:endParaRPr lang="fr-FR"/>
        </a:p>
      </dgm:t>
    </dgm:pt>
    <dgm:pt modelId="{A7E34AF8-1DE7-41EF-9507-9A75E76BD3E5}" type="pres">
      <dgm:prSet presAssocID="{1C2F9822-B734-4C89-9D9C-52AD05DFFC88}" presName="vert0" presStyleCnt="0">
        <dgm:presLayoutVars>
          <dgm:dir/>
          <dgm:animOne val="branch"/>
          <dgm:animLvl val="lvl"/>
        </dgm:presLayoutVars>
      </dgm:prSet>
      <dgm:spPr/>
    </dgm:pt>
    <dgm:pt modelId="{5552EE85-DED7-43D8-BDC3-225E6BDA3DF2}" type="pres">
      <dgm:prSet presAssocID="{638BCBAD-A482-4328-A67A-3098221098D2}" presName="thickLine" presStyleLbl="alignNode1" presStyleIdx="0" presStyleCnt="1"/>
      <dgm:spPr/>
    </dgm:pt>
    <dgm:pt modelId="{7B989FE5-2DB8-4CB1-B01C-20DE3E7D9E79}" type="pres">
      <dgm:prSet presAssocID="{638BCBAD-A482-4328-A67A-3098221098D2}" presName="horz1" presStyleCnt="0"/>
      <dgm:spPr/>
    </dgm:pt>
    <dgm:pt modelId="{FAB9FD32-2890-4D67-8D61-D16A15264AF9}" type="pres">
      <dgm:prSet presAssocID="{638BCBAD-A482-4328-A67A-3098221098D2}" presName="tx1" presStyleLbl="revTx" presStyleIdx="0" presStyleCnt="2" custScaleX="196703"/>
      <dgm:spPr/>
    </dgm:pt>
    <dgm:pt modelId="{229864DB-F163-4F29-A514-ACB589280BDB}" type="pres">
      <dgm:prSet presAssocID="{638BCBAD-A482-4328-A67A-3098221098D2}" presName="vert1" presStyleCnt="0"/>
      <dgm:spPr/>
    </dgm:pt>
    <dgm:pt modelId="{D2B415C4-9DCB-40F2-A000-1E7E02AF1CC4}" type="pres">
      <dgm:prSet presAssocID="{0B988506-BEAD-4A86-BF92-D18787DCFB2F}" presName="vertSpace2a" presStyleCnt="0"/>
      <dgm:spPr/>
    </dgm:pt>
    <dgm:pt modelId="{7D0B8AAD-0D27-45FC-AAF6-617A44971331}" type="pres">
      <dgm:prSet presAssocID="{0B988506-BEAD-4A86-BF92-D18787DCFB2F}" presName="horz2" presStyleCnt="0"/>
      <dgm:spPr/>
    </dgm:pt>
    <dgm:pt modelId="{E5876D45-9486-4D4D-A42D-11B8FD285399}" type="pres">
      <dgm:prSet presAssocID="{0B988506-BEAD-4A86-BF92-D18787DCFB2F}" presName="horzSpace2" presStyleCnt="0"/>
      <dgm:spPr/>
    </dgm:pt>
    <dgm:pt modelId="{073D0DA6-613A-459C-A3CA-DB0F1461C30F}" type="pres">
      <dgm:prSet presAssocID="{0B988506-BEAD-4A86-BF92-D18787DCFB2F}" presName="tx2" presStyleLbl="revTx" presStyleIdx="1" presStyleCnt="2" custScaleX="131187" custScaleY="120447" custLinFactNeighborX="14368" custLinFactNeighborY="4234"/>
      <dgm:spPr/>
    </dgm:pt>
    <dgm:pt modelId="{53DCF00B-0494-4E97-8768-556DFC5DEDA5}" type="pres">
      <dgm:prSet presAssocID="{0B988506-BEAD-4A86-BF92-D18787DCFB2F}" presName="vert2" presStyleCnt="0"/>
      <dgm:spPr/>
    </dgm:pt>
    <dgm:pt modelId="{C8EE9E9A-BCF5-425C-A65C-5C92FDE0D10E}" type="pres">
      <dgm:prSet presAssocID="{0B988506-BEAD-4A86-BF92-D18787DCFB2F}" presName="thinLine2b" presStyleLbl="callout" presStyleIdx="0" presStyleCnt="1"/>
      <dgm:spPr/>
    </dgm:pt>
    <dgm:pt modelId="{44F256D0-0432-4645-92AF-CA72C5A4F7A6}" type="pres">
      <dgm:prSet presAssocID="{0B988506-BEAD-4A86-BF92-D18787DCFB2F}" presName="vertSpace2b" presStyleCnt="0"/>
      <dgm:spPr/>
    </dgm:pt>
  </dgm:ptLst>
  <dgm:cxnLst>
    <dgm:cxn modelId="{7B2E582D-149F-46DA-99A0-15DA01EAC720}" srcId="{1C2F9822-B734-4C89-9D9C-52AD05DFFC88}" destId="{638BCBAD-A482-4328-A67A-3098221098D2}" srcOrd="0" destOrd="0" parTransId="{D578CE19-F9F1-4684-8CB7-6006F81633B9}" sibTransId="{54C99E01-7C41-4C4C-BB77-998365423347}"/>
    <dgm:cxn modelId="{FC3B0B72-E3B9-4563-8FAB-144377458F91}" type="presOf" srcId="{0B988506-BEAD-4A86-BF92-D18787DCFB2F}" destId="{073D0DA6-613A-459C-A3CA-DB0F1461C30F}" srcOrd="0" destOrd="0" presId="urn:microsoft.com/office/officeart/2008/layout/LinedList"/>
    <dgm:cxn modelId="{0AEB5B53-695D-45D1-A233-5DA3B528D364}" type="presOf" srcId="{1C2F9822-B734-4C89-9D9C-52AD05DFFC88}" destId="{A7E34AF8-1DE7-41EF-9507-9A75E76BD3E5}" srcOrd="0" destOrd="0" presId="urn:microsoft.com/office/officeart/2008/layout/LinedList"/>
    <dgm:cxn modelId="{37F68E81-5783-4870-A516-826F15565BB5}" srcId="{638BCBAD-A482-4328-A67A-3098221098D2}" destId="{0B988506-BEAD-4A86-BF92-D18787DCFB2F}" srcOrd="0" destOrd="0" parTransId="{BE1D6A2E-E8F6-47C3-AA25-D1CC1DCCBDE3}" sibTransId="{7B3667CD-5104-47E6-A050-F70876C316D5}"/>
    <dgm:cxn modelId="{AF4624D7-39B7-4BF9-8579-973179648D7E}" type="presOf" srcId="{638BCBAD-A482-4328-A67A-3098221098D2}" destId="{FAB9FD32-2890-4D67-8D61-D16A15264AF9}" srcOrd="0" destOrd="0" presId="urn:microsoft.com/office/officeart/2008/layout/LinedList"/>
    <dgm:cxn modelId="{F70CC200-AFEA-4D93-BB9F-1D913B048388}" type="presParOf" srcId="{A7E34AF8-1DE7-41EF-9507-9A75E76BD3E5}" destId="{5552EE85-DED7-43D8-BDC3-225E6BDA3DF2}" srcOrd="0" destOrd="0" presId="urn:microsoft.com/office/officeart/2008/layout/LinedList"/>
    <dgm:cxn modelId="{CB6FD757-A2B4-48CA-A8EC-E1BBB524674D}" type="presParOf" srcId="{A7E34AF8-1DE7-41EF-9507-9A75E76BD3E5}" destId="{7B989FE5-2DB8-4CB1-B01C-20DE3E7D9E79}" srcOrd="1" destOrd="0" presId="urn:microsoft.com/office/officeart/2008/layout/LinedList"/>
    <dgm:cxn modelId="{1C88EEF5-4DC5-466E-B41A-FC3FA65EB653}" type="presParOf" srcId="{7B989FE5-2DB8-4CB1-B01C-20DE3E7D9E79}" destId="{FAB9FD32-2890-4D67-8D61-D16A15264AF9}" srcOrd="0" destOrd="0" presId="urn:microsoft.com/office/officeart/2008/layout/LinedList"/>
    <dgm:cxn modelId="{4E8FCFE6-BE5D-4861-8279-012AAE4156A5}" type="presParOf" srcId="{7B989FE5-2DB8-4CB1-B01C-20DE3E7D9E79}" destId="{229864DB-F163-4F29-A514-ACB589280BDB}" srcOrd="1" destOrd="0" presId="urn:microsoft.com/office/officeart/2008/layout/LinedList"/>
    <dgm:cxn modelId="{6B4A0BC7-D13D-4283-A39A-CA3B861D4352}" type="presParOf" srcId="{229864DB-F163-4F29-A514-ACB589280BDB}" destId="{D2B415C4-9DCB-40F2-A000-1E7E02AF1CC4}" srcOrd="0" destOrd="0" presId="urn:microsoft.com/office/officeart/2008/layout/LinedList"/>
    <dgm:cxn modelId="{4B75281E-14DA-422B-A214-83B2CBD78DF0}" type="presParOf" srcId="{229864DB-F163-4F29-A514-ACB589280BDB}" destId="{7D0B8AAD-0D27-45FC-AAF6-617A44971331}" srcOrd="1" destOrd="0" presId="urn:microsoft.com/office/officeart/2008/layout/LinedList"/>
    <dgm:cxn modelId="{1AE0686F-A1D8-42FB-A347-0A9C07A63FCD}" type="presParOf" srcId="{7D0B8AAD-0D27-45FC-AAF6-617A44971331}" destId="{E5876D45-9486-4D4D-A42D-11B8FD285399}" srcOrd="0" destOrd="0" presId="urn:microsoft.com/office/officeart/2008/layout/LinedList"/>
    <dgm:cxn modelId="{30064C44-EE6A-4EFA-947B-7950047F13EA}" type="presParOf" srcId="{7D0B8AAD-0D27-45FC-AAF6-617A44971331}" destId="{073D0DA6-613A-459C-A3CA-DB0F1461C30F}" srcOrd="1" destOrd="0" presId="urn:microsoft.com/office/officeart/2008/layout/LinedList"/>
    <dgm:cxn modelId="{46C9966A-57A7-4DCC-9584-65051230A669}" type="presParOf" srcId="{7D0B8AAD-0D27-45FC-AAF6-617A44971331}" destId="{53DCF00B-0494-4E97-8768-556DFC5DEDA5}" srcOrd="2" destOrd="0" presId="urn:microsoft.com/office/officeart/2008/layout/LinedList"/>
    <dgm:cxn modelId="{85124861-5AEF-4E89-8C2C-CD7BC28EE6D8}" type="presParOf" srcId="{229864DB-F163-4F29-A514-ACB589280BDB}" destId="{C8EE9E9A-BCF5-425C-A65C-5C92FDE0D10E}" srcOrd="2" destOrd="0" presId="urn:microsoft.com/office/officeart/2008/layout/LinedList"/>
    <dgm:cxn modelId="{22756FF8-8E36-45B5-84A2-5A6216AC4093}" type="presParOf" srcId="{229864DB-F163-4F29-A514-ACB589280BDB}" destId="{44F256D0-0432-4645-92AF-CA72C5A4F7A6}"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1478C9B-4671-4F03-9725-CCD5961EFB4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F96D93EB-082D-451B-97B7-013A818AF34C}">
      <dgm:prSet phldrT="[Texte]"/>
      <dgm:spPr/>
      <dgm:t>
        <a:bodyPr/>
        <a:lstStyle/>
        <a:p>
          <a:r>
            <a:rPr lang="fr-FR" b="1" dirty="0"/>
            <a:t>1690</a:t>
          </a:r>
          <a:endParaRPr lang="fr-FR" dirty="0"/>
        </a:p>
      </dgm:t>
    </dgm:pt>
    <dgm:pt modelId="{99ADF77E-1543-4DE2-8B46-460084AADAB7}" type="parTrans" cxnId="{AD27E796-45F8-412B-B447-5400F5291457}">
      <dgm:prSet/>
      <dgm:spPr/>
      <dgm:t>
        <a:bodyPr/>
        <a:lstStyle/>
        <a:p>
          <a:endParaRPr lang="fr-FR"/>
        </a:p>
      </dgm:t>
    </dgm:pt>
    <dgm:pt modelId="{3D94CFE9-DBD1-4D17-A3FB-20EC6E25BF96}" type="sibTrans" cxnId="{AD27E796-45F8-412B-B447-5400F5291457}">
      <dgm:prSet/>
      <dgm:spPr/>
      <dgm:t>
        <a:bodyPr/>
        <a:lstStyle/>
        <a:p>
          <a:endParaRPr lang="fr-FR"/>
        </a:p>
      </dgm:t>
    </dgm:pt>
    <dgm:pt modelId="{6B995B47-D143-4284-A70D-5611FA7E4918}">
      <dgm:prSet phldrT="[Texte]"/>
      <dgm:spPr/>
      <dgm:t>
        <a:bodyPr/>
        <a:lstStyle/>
        <a:p>
          <a:r>
            <a:rPr lang="fr-FR" dirty="0"/>
            <a:t>Pascal invente la machine à calculer entièrement mécanique (addition et soustraction)</a:t>
          </a:r>
        </a:p>
      </dgm:t>
    </dgm:pt>
    <dgm:pt modelId="{61F4006B-F0FF-46C5-A6EB-2C3D3477AD86}" type="parTrans" cxnId="{EBE5925E-0AA8-4E5E-8459-62EDD968284F}">
      <dgm:prSet/>
      <dgm:spPr/>
      <dgm:t>
        <a:bodyPr/>
        <a:lstStyle/>
        <a:p>
          <a:endParaRPr lang="fr-FR"/>
        </a:p>
      </dgm:t>
    </dgm:pt>
    <dgm:pt modelId="{AF0C66C6-7236-4210-86C6-24433AFAED86}" type="sibTrans" cxnId="{EBE5925E-0AA8-4E5E-8459-62EDD968284F}">
      <dgm:prSet/>
      <dgm:spPr/>
      <dgm:t>
        <a:bodyPr/>
        <a:lstStyle/>
        <a:p>
          <a:endParaRPr lang="fr-FR"/>
        </a:p>
      </dgm:t>
    </dgm:pt>
    <dgm:pt modelId="{29EBD80B-BA76-448D-B443-7E6E9D703E39}">
      <dgm:prSet phldrT="[Texte]"/>
      <dgm:spPr/>
      <dgm:t>
        <a:bodyPr/>
        <a:lstStyle/>
        <a:p>
          <a:r>
            <a:rPr lang="fr-FR" b="1" dirty="0"/>
            <a:t>1800</a:t>
          </a:r>
          <a:endParaRPr lang="fr-FR" dirty="0"/>
        </a:p>
      </dgm:t>
    </dgm:pt>
    <dgm:pt modelId="{40059FB3-4BAF-4FDC-8DD3-1829E775506E}" type="parTrans" cxnId="{F81120A6-5723-415F-97B8-BDB4324AC06E}">
      <dgm:prSet/>
      <dgm:spPr/>
      <dgm:t>
        <a:bodyPr/>
        <a:lstStyle/>
        <a:p>
          <a:endParaRPr lang="fr-FR"/>
        </a:p>
      </dgm:t>
    </dgm:pt>
    <dgm:pt modelId="{1CB8B20C-481F-4B23-976E-EDA686726BA7}" type="sibTrans" cxnId="{F81120A6-5723-415F-97B8-BDB4324AC06E}">
      <dgm:prSet/>
      <dgm:spPr/>
      <dgm:t>
        <a:bodyPr/>
        <a:lstStyle/>
        <a:p>
          <a:endParaRPr lang="fr-FR"/>
        </a:p>
      </dgm:t>
    </dgm:pt>
    <dgm:pt modelId="{B29F1171-3278-4974-8914-94E1AEF1DCC3}">
      <dgm:prSet phldrT="[Texte]"/>
      <dgm:spPr/>
      <dgm:t>
        <a:bodyPr/>
        <a:lstStyle/>
        <a:p>
          <a:r>
            <a:rPr lang="fr-FR" dirty="0"/>
            <a:t>Jacquart invente le métier à tisser avec cartes perforées</a:t>
          </a:r>
        </a:p>
      </dgm:t>
    </dgm:pt>
    <dgm:pt modelId="{BBE36B57-FC9B-475E-814C-65EDE46EED4F}" type="parTrans" cxnId="{40D120E7-190C-4190-AF2C-20391A1EF642}">
      <dgm:prSet/>
      <dgm:spPr/>
      <dgm:t>
        <a:bodyPr/>
        <a:lstStyle/>
        <a:p>
          <a:endParaRPr lang="fr-FR"/>
        </a:p>
      </dgm:t>
    </dgm:pt>
    <dgm:pt modelId="{DF060915-11C0-4B62-B1B3-FDAC3DE965FE}" type="sibTrans" cxnId="{40D120E7-190C-4190-AF2C-20391A1EF642}">
      <dgm:prSet/>
      <dgm:spPr/>
      <dgm:t>
        <a:bodyPr/>
        <a:lstStyle/>
        <a:p>
          <a:endParaRPr lang="fr-FR"/>
        </a:p>
      </dgm:t>
    </dgm:pt>
    <dgm:pt modelId="{4DF0EC03-60C2-450B-88E3-F6E69F4F187F}">
      <dgm:prSet phldrT="[Texte]"/>
      <dgm:spPr/>
      <dgm:t>
        <a:bodyPr/>
        <a:lstStyle/>
        <a:p>
          <a:r>
            <a:rPr lang="fr-FR" b="1" dirty="0"/>
            <a:t>1810</a:t>
          </a:r>
          <a:endParaRPr lang="fr-FR" dirty="0"/>
        </a:p>
      </dgm:t>
    </dgm:pt>
    <dgm:pt modelId="{9E4AED66-D6AB-4423-A154-9A720B1420FD}" type="parTrans" cxnId="{E1A6C625-CCD8-4CD4-91DA-629C12F360D4}">
      <dgm:prSet/>
      <dgm:spPr/>
      <dgm:t>
        <a:bodyPr/>
        <a:lstStyle/>
        <a:p>
          <a:endParaRPr lang="fr-FR"/>
        </a:p>
      </dgm:t>
    </dgm:pt>
    <dgm:pt modelId="{88A1F9B6-5886-4BEA-BB6D-5D92D3DB5670}" type="sibTrans" cxnId="{E1A6C625-CCD8-4CD4-91DA-629C12F360D4}">
      <dgm:prSet/>
      <dgm:spPr/>
      <dgm:t>
        <a:bodyPr/>
        <a:lstStyle/>
        <a:p>
          <a:endParaRPr lang="fr-FR"/>
        </a:p>
      </dgm:t>
    </dgm:pt>
    <dgm:pt modelId="{E9E8785B-E384-4167-A419-A8644E50D293}">
      <dgm:prSet phldrT="[Texte]"/>
      <dgm:spPr/>
      <dgm:t>
        <a:bodyPr/>
        <a:lstStyle/>
        <a:p>
          <a:r>
            <a:rPr lang="fr-FR" dirty="0"/>
            <a:t>Invention de l'orgue de barbarie (succession de cartes perforées)</a:t>
          </a:r>
        </a:p>
      </dgm:t>
    </dgm:pt>
    <dgm:pt modelId="{0827559E-B85C-4927-AE79-CE5140D08AFC}" type="parTrans" cxnId="{BF1D7B83-EC4D-4609-B89C-37AA23E72935}">
      <dgm:prSet/>
      <dgm:spPr/>
      <dgm:t>
        <a:bodyPr/>
        <a:lstStyle/>
        <a:p>
          <a:endParaRPr lang="fr-FR"/>
        </a:p>
      </dgm:t>
    </dgm:pt>
    <dgm:pt modelId="{A5ED7FF3-2317-4824-BD79-E307821DE343}" type="sibTrans" cxnId="{BF1D7B83-EC4D-4609-B89C-37AA23E72935}">
      <dgm:prSet/>
      <dgm:spPr/>
      <dgm:t>
        <a:bodyPr/>
        <a:lstStyle/>
        <a:p>
          <a:endParaRPr lang="fr-FR"/>
        </a:p>
      </dgm:t>
    </dgm:pt>
    <dgm:pt modelId="{77F56561-2AA6-4DF2-A37C-1DA30367FB03}">
      <dgm:prSet phldrT="[Texte]"/>
      <dgm:spPr/>
      <dgm:t>
        <a:bodyPr/>
        <a:lstStyle/>
        <a:p>
          <a:r>
            <a:rPr lang="fr-FR" b="1" dirty="0"/>
            <a:t>1940</a:t>
          </a:r>
          <a:endParaRPr lang="fr-FR" dirty="0"/>
        </a:p>
      </dgm:t>
    </dgm:pt>
    <dgm:pt modelId="{5508CE18-76C7-43A7-A656-EA5275BB459E}" type="parTrans" cxnId="{59B8E2D9-9119-461F-842C-C0174EA36736}">
      <dgm:prSet/>
      <dgm:spPr/>
      <dgm:t>
        <a:bodyPr/>
        <a:lstStyle/>
        <a:p>
          <a:endParaRPr lang="fr-FR"/>
        </a:p>
      </dgm:t>
    </dgm:pt>
    <dgm:pt modelId="{28096882-20D3-4C54-998B-E08596BECE01}" type="sibTrans" cxnId="{59B8E2D9-9119-461F-842C-C0174EA36736}">
      <dgm:prSet/>
      <dgm:spPr/>
      <dgm:t>
        <a:bodyPr/>
        <a:lstStyle/>
        <a:p>
          <a:endParaRPr lang="fr-FR"/>
        </a:p>
      </dgm:t>
    </dgm:pt>
    <dgm:pt modelId="{D9BBFDA1-9457-4D3D-A9DF-D1646965CC4D}">
      <dgm:prSet/>
      <dgm:spPr/>
      <dgm:t>
        <a:bodyPr/>
        <a:lstStyle/>
        <a:p>
          <a:r>
            <a:rPr lang="fr-FR" dirty="0"/>
            <a:t>Premier ordinateur à relais mécaniques (Navy)</a:t>
          </a:r>
        </a:p>
      </dgm:t>
    </dgm:pt>
    <dgm:pt modelId="{07EC2A95-B01C-4711-9418-C0DE3FE6552C}" type="parTrans" cxnId="{19EC7185-34C3-4481-9D0F-5BD45DE5787E}">
      <dgm:prSet/>
      <dgm:spPr/>
      <dgm:t>
        <a:bodyPr/>
        <a:lstStyle/>
        <a:p>
          <a:endParaRPr lang="fr-FR"/>
        </a:p>
      </dgm:t>
    </dgm:pt>
    <dgm:pt modelId="{182C1F70-704A-4BA4-BCFB-B9910F3AD3A8}" type="sibTrans" cxnId="{19EC7185-34C3-4481-9D0F-5BD45DE5787E}">
      <dgm:prSet/>
      <dgm:spPr/>
      <dgm:t>
        <a:bodyPr/>
        <a:lstStyle/>
        <a:p>
          <a:endParaRPr lang="fr-FR"/>
        </a:p>
      </dgm:t>
    </dgm:pt>
    <dgm:pt modelId="{49E12D46-DB40-47F8-B6E7-7030A0379D31}" type="pres">
      <dgm:prSet presAssocID="{21478C9B-4671-4F03-9725-CCD5961EFB47}" presName="linearFlow" presStyleCnt="0">
        <dgm:presLayoutVars>
          <dgm:dir/>
          <dgm:animLvl val="lvl"/>
          <dgm:resizeHandles val="exact"/>
        </dgm:presLayoutVars>
      </dgm:prSet>
      <dgm:spPr/>
    </dgm:pt>
    <dgm:pt modelId="{A044A293-F83F-47C7-8D4E-4A7A851D9212}" type="pres">
      <dgm:prSet presAssocID="{F96D93EB-082D-451B-97B7-013A818AF34C}" presName="composite" presStyleCnt="0"/>
      <dgm:spPr/>
    </dgm:pt>
    <dgm:pt modelId="{F699CE0E-50B6-4BCB-B3E1-77C65A90605A}" type="pres">
      <dgm:prSet presAssocID="{F96D93EB-082D-451B-97B7-013A818AF34C}" presName="parentText" presStyleLbl="alignNode1" presStyleIdx="0" presStyleCnt="4">
        <dgm:presLayoutVars>
          <dgm:chMax val="1"/>
          <dgm:bulletEnabled val="1"/>
        </dgm:presLayoutVars>
      </dgm:prSet>
      <dgm:spPr/>
    </dgm:pt>
    <dgm:pt modelId="{508FABB2-7D8C-4CD9-88A7-C44CE8B35A37}" type="pres">
      <dgm:prSet presAssocID="{F96D93EB-082D-451B-97B7-013A818AF34C}" presName="descendantText" presStyleLbl="alignAcc1" presStyleIdx="0" presStyleCnt="4">
        <dgm:presLayoutVars>
          <dgm:bulletEnabled val="1"/>
        </dgm:presLayoutVars>
      </dgm:prSet>
      <dgm:spPr/>
    </dgm:pt>
    <dgm:pt modelId="{BA7DB7FC-4A2F-41CE-828B-72454F5BF42C}" type="pres">
      <dgm:prSet presAssocID="{3D94CFE9-DBD1-4D17-A3FB-20EC6E25BF96}" presName="sp" presStyleCnt="0"/>
      <dgm:spPr/>
    </dgm:pt>
    <dgm:pt modelId="{35614195-EC98-4E53-BF61-6A0DB0513F49}" type="pres">
      <dgm:prSet presAssocID="{29EBD80B-BA76-448D-B443-7E6E9D703E39}" presName="composite" presStyleCnt="0"/>
      <dgm:spPr/>
    </dgm:pt>
    <dgm:pt modelId="{3F7F7624-78BA-441F-9162-E00CF4C86687}" type="pres">
      <dgm:prSet presAssocID="{29EBD80B-BA76-448D-B443-7E6E9D703E39}" presName="parentText" presStyleLbl="alignNode1" presStyleIdx="1" presStyleCnt="4">
        <dgm:presLayoutVars>
          <dgm:chMax val="1"/>
          <dgm:bulletEnabled val="1"/>
        </dgm:presLayoutVars>
      </dgm:prSet>
      <dgm:spPr/>
    </dgm:pt>
    <dgm:pt modelId="{63BFB140-C471-4D22-BC02-B5BF98C6B934}" type="pres">
      <dgm:prSet presAssocID="{29EBD80B-BA76-448D-B443-7E6E9D703E39}" presName="descendantText" presStyleLbl="alignAcc1" presStyleIdx="1" presStyleCnt="4">
        <dgm:presLayoutVars>
          <dgm:bulletEnabled val="1"/>
        </dgm:presLayoutVars>
      </dgm:prSet>
      <dgm:spPr/>
    </dgm:pt>
    <dgm:pt modelId="{5D2870D4-167C-4A4F-B068-6B3D82943A07}" type="pres">
      <dgm:prSet presAssocID="{1CB8B20C-481F-4B23-976E-EDA686726BA7}" presName="sp" presStyleCnt="0"/>
      <dgm:spPr/>
    </dgm:pt>
    <dgm:pt modelId="{C42F6CE3-09EC-477F-BCB7-8F51453DF8D5}" type="pres">
      <dgm:prSet presAssocID="{4DF0EC03-60C2-450B-88E3-F6E69F4F187F}" presName="composite" presStyleCnt="0"/>
      <dgm:spPr/>
    </dgm:pt>
    <dgm:pt modelId="{40332CBD-8B4D-40CA-BE62-D78F7AE58975}" type="pres">
      <dgm:prSet presAssocID="{4DF0EC03-60C2-450B-88E3-F6E69F4F187F}" presName="parentText" presStyleLbl="alignNode1" presStyleIdx="2" presStyleCnt="4">
        <dgm:presLayoutVars>
          <dgm:chMax val="1"/>
          <dgm:bulletEnabled val="1"/>
        </dgm:presLayoutVars>
      </dgm:prSet>
      <dgm:spPr/>
    </dgm:pt>
    <dgm:pt modelId="{92A2C9AB-03F1-4268-AC30-708DC0D31A4B}" type="pres">
      <dgm:prSet presAssocID="{4DF0EC03-60C2-450B-88E3-F6E69F4F187F}" presName="descendantText" presStyleLbl="alignAcc1" presStyleIdx="2" presStyleCnt="4">
        <dgm:presLayoutVars>
          <dgm:bulletEnabled val="1"/>
        </dgm:presLayoutVars>
      </dgm:prSet>
      <dgm:spPr/>
    </dgm:pt>
    <dgm:pt modelId="{6365093D-BF62-4938-A566-48A292453813}" type="pres">
      <dgm:prSet presAssocID="{88A1F9B6-5886-4BEA-BB6D-5D92D3DB5670}" presName="sp" presStyleCnt="0"/>
      <dgm:spPr/>
    </dgm:pt>
    <dgm:pt modelId="{052A339F-5332-4ED7-9941-96B0BAA2CE13}" type="pres">
      <dgm:prSet presAssocID="{77F56561-2AA6-4DF2-A37C-1DA30367FB03}" presName="composite" presStyleCnt="0"/>
      <dgm:spPr/>
    </dgm:pt>
    <dgm:pt modelId="{8A086475-6D8C-4452-95DC-3AD2BF151111}" type="pres">
      <dgm:prSet presAssocID="{77F56561-2AA6-4DF2-A37C-1DA30367FB03}" presName="parentText" presStyleLbl="alignNode1" presStyleIdx="3" presStyleCnt="4">
        <dgm:presLayoutVars>
          <dgm:chMax val="1"/>
          <dgm:bulletEnabled val="1"/>
        </dgm:presLayoutVars>
      </dgm:prSet>
      <dgm:spPr/>
    </dgm:pt>
    <dgm:pt modelId="{D0AD7813-12DC-4384-9944-124DF08FEE95}" type="pres">
      <dgm:prSet presAssocID="{77F56561-2AA6-4DF2-A37C-1DA30367FB03}" presName="descendantText" presStyleLbl="alignAcc1" presStyleIdx="3" presStyleCnt="4">
        <dgm:presLayoutVars>
          <dgm:bulletEnabled val="1"/>
        </dgm:presLayoutVars>
      </dgm:prSet>
      <dgm:spPr/>
    </dgm:pt>
  </dgm:ptLst>
  <dgm:cxnLst>
    <dgm:cxn modelId="{22AE0315-EAAC-4A32-8161-C66BE44F7A6B}" type="presOf" srcId="{B29F1171-3278-4974-8914-94E1AEF1DCC3}" destId="{63BFB140-C471-4D22-BC02-B5BF98C6B934}" srcOrd="0" destOrd="0" presId="urn:microsoft.com/office/officeart/2005/8/layout/chevron2"/>
    <dgm:cxn modelId="{2D44B321-1F0D-4B1F-A66D-7E5E55FA4597}" type="presOf" srcId="{E9E8785B-E384-4167-A419-A8644E50D293}" destId="{92A2C9AB-03F1-4268-AC30-708DC0D31A4B}" srcOrd="0" destOrd="0" presId="urn:microsoft.com/office/officeart/2005/8/layout/chevron2"/>
    <dgm:cxn modelId="{E1A6C625-CCD8-4CD4-91DA-629C12F360D4}" srcId="{21478C9B-4671-4F03-9725-CCD5961EFB47}" destId="{4DF0EC03-60C2-450B-88E3-F6E69F4F187F}" srcOrd="2" destOrd="0" parTransId="{9E4AED66-D6AB-4423-A154-9A720B1420FD}" sibTransId="{88A1F9B6-5886-4BEA-BB6D-5D92D3DB5670}"/>
    <dgm:cxn modelId="{BDFE415B-7F32-49C3-AD2F-343874EC508E}" type="presOf" srcId="{F96D93EB-082D-451B-97B7-013A818AF34C}" destId="{F699CE0E-50B6-4BCB-B3E1-77C65A90605A}" srcOrd="0" destOrd="0" presId="urn:microsoft.com/office/officeart/2005/8/layout/chevron2"/>
    <dgm:cxn modelId="{EBE5925E-0AA8-4E5E-8459-62EDD968284F}" srcId="{F96D93EB-082D-451B-97B7-013A818AF34C}" destId="{6B995B47-D143-4284-A70D-5611FA7E4918}" srcOrd="0" destOrd="0" parTransId="{61F4006B-F0FF-46C5-A6EB-2C3D3477AD86}" sibTransId="{AF0C66C6-7236-4210-86C6-24433AFAED86}"/>
    <dgm:cxn modelId="{BF1D7B83-EC4D-4609-B89C-37AA23E72935}" srcId="{4DF0EC03-60C2-450B-88E3-F6E69F4F187F}" destId="{E9E8785B-E384-4167-A419-A8644E50D293}" srcOrd="0" destOrd="0" parTransId="{0827559E-B85C-4927-AE79-CE5140D08AFC}" sibTransId="{A5ED7FF3-2317-4824-BD79-E307821DE343}"/>
    <dgm:cxn modelId="{19EC7185-34C3-4481-9D0F-5BD45DE5787E}" srcId="{77F56561-2AA6-4DF2-A37C-1DA30367FB03}" destId="{D9BBFDA1-9457-4D3D-A9DF-D1646965CC4D}" srcOrd="0" destOrd="0" parTransId="{07EC2A95-B01C-4711-9418-C0DE3FE6552C}" sibTransId="{182C1F70-704A-4BA4-BCFB-B9910F3AD3A8}"/>
    <dgm:cxn modelId="{AD27E796-45F8-412B-B447-5400F5291457}" srcId="{21478C9B-4671-4F03-9725-CCD5961EFB47}" destId="{F96D93EB-082D-451B-97B7-013A818AF34C}" srcOrd="0" destOrd="0" parTransId="{99ADF77E-1543-4DE2-8B46-460084AADAB7}" sibTransId="{3D94CFE9-DBD1-4D17-A3FB-20EC6E25BF96}"/>
    <dgm:cxn modelId="{F81120A6-5723-415F-97B8-BDB4324AC06E}" srcId="{21478C9B-4671-4F03-9725-CCD5961EFB47}" destId="{29EBD80B-BA76-448D-B443-7E6E9D703E39}" srcOrd="1" destOrd="0" parTransId="{40059FB3-4BAF-4FDC-8DD3-1829E775506E}" sibTransId="{1CB8B20C-481F-4B23-976E-EDA686726BA7}"/>
    <dgm:cxn modelId="{08D2F3B6-C420-4A42-B24D-8DB3C00E7B4A}" type="presOf" srcId="{6B995B47-D143-4284-A70D-5611FA7E4918}" destId="{508FABB2-7D8C-4CD9-88A7-C44CE8B35A37}" srcOrd="0" destOrd="0" presId="urn:microsoft.com/office/officeart/2005/8/layout/chevron2"/>
    <dgm:cxn modelId="{D7EDA0CA-74B7-4CA3-81A1-3C6559E44993}" type="presOf" srcId="{21478C9B-4671-4F03-9725-CCD5961EFB47}" destId="{49E12D46-DB40-47F8-B6E7-7030A0379D31}" srcOrd="0" destOrd="0" presId="urn:microsoft.com/office/officeart/2005/8/layout/chevron2"/>
    <dgm:cxn modelId="{875C1FCC-C1F9-4039-8301-98183D367854}" type="presOf" srcId="{77F56561-2AA6-4DF2-A37C-1DA30367FB03}" destId="{8A086475-6D8C-4452-95DC-3AD2BF151111}" srcOrd="0" destOrd="0" presId="urn:microsoft.com/office/officeart/2005/8/layout/chevron2"/>
    <dgm:cxn modelId="{E21BADD8-5755-480C-AA79-54AECECBB7E2}" type="presOf" srcId="{4DF0EC03-60C2-450B-88E3-F6E69F4F187F}" destId="{40332CBD-8B4D-40CA-BE62-D78F7AE58975}" srcOrd="0" destOrd="0" presId="urn:microsoft.com/office/officeart/2005/8/layout/chevron2"/>
    <dgm:cxn modelId="{59B8E2D9-9119-461F-842C-C0174EA36736}" srcId="{21478C9B-4671-4F03-9725-CCD5961EFB47}" destId="{77F56561-2AA6-4DF2-A37C-1DA30367FB03}" srcOrd="3" destOrd="0" parTransId="{5508CE18-76C7-43A7-A656-EA5275BB459E}" sibTransId="{28096882-20D3-4C54-998B-E08596BECE01}"/>
    <dgm:cxn modelId="{C2730EE5-9BEA-412D-8799-46FAB841F7CC}" type="presOf" srcId="{D9BBFDA1-9457-4D3D-A9DF-D1646965CC4D}" destId="{D0AD7813-12DC-4384-9944-124DF08FEE95}" srcOrd="0" destOrd="0" presId="urn:microsoft.com/office/officeart/2005/8/layout/chevron2"/>
    <dgm:cxn modelId="{40D120E7-190C-4190-AF2C-20391A1EF642}" srcId="{29EBD80B-BA76-448D-B443-7E6E9D703E39}" destId="{B29F1171-3278-4974-8914-94E1AEF1DCC3}" srcOrd="0" destOrd="0" parTransId="{BBE36B57-FC9B-475E-814C-65EDE46EED4F}" sibTransId="{DF060915-11C0-4B62-B1B3-FDAC3DE965FE}"/>
    <dgm:cxn modelId="{F2955BFD-5447-4C88-A40E-DB0B45D5337D}" type="presOf" srcId="{29EBD80B-BA76-448D-B443-7E6E9D703E39}" destId="{3F7F7624-78BA-441F-9162-E00CF4C86687}" srcOrd="0" destOrd="0" presId="urn:microsoft.com/office/officeart/2005/8/layout/chevron2"/>
    <dgm:cxn modelId="{FFCCFD2E-59BC-4449-8B41-95FFA1BF7FD2}" type="presParOf" srcId="{49E12D46-DB40-47F8-B6E7-7030A0379D31}" destId="{A044A293-F83F-47C7-8D4E-4A7A851D9212}" srcOrd="0" destOrd="0" presId="urn:microsoft.com/office/officeart/2005/8/layout/chevron2"/>
    <dgm:cxn modelId="{9485B762-EA84-435C-9A60-4D8EDA36AD82}" type="presParOf" srcId="{A044A293-F83F-47C7-8D4E-4A7A851D9212}" destId="{F699CE0E-50B6-4BCB-B3E1-77C65A90605A}" srcOrd="0" destOrd="0" presId="urn:microsoft.com/office/officeart/2005/8/layout/chevron2"/>
    <dgm:cxn modelId="{A4257496-AC97-4F8E-A967-EB375D45A509}" type="presParOf" srcId="{A044A293-F83F-47C7-8D4E-4A7A851D9212}" destId="{508FABB2-7D8C-4CD9-88A7-C44CE8B35A37}" srcOrd="1" destOrd="0" presId="urn:microsoft.com/office/officeart/2005/8/layout/chevron2"/>
    <dgm:cxn modelId="{178E019A-F330-4443-9906-113DD3AB46AD}" type="presParOf" srcId="{49E12D46-DB40-47F8-B6E7-7030A0379D31}" destId="{BA7DB7FC-4A2F-41CE-828B-72454F5BF42C}" srcOrd="1" destOrd="0" presId="urn:microsoft.com/office/officeart/2005/8/layout/chevron2"/>
    <dgm:cxn modelId="{F12B59AA-ABD1-4953-B52B-AF8343D9EC14}" type="presParOf" srcId="{49E12D46-DB40-47F8-B6E7-7030A0379D31}" destId="{35614195-EC98-4E53-BF61-6A0DB0513F49}" srcOrd="2" destOrd="0" presId="urn:microsoft.com/office/officeart/2005/8/layout/chevron2"/>
    <dgm:cxn modelId="{9CD0C788-8C15-4152-91DD-AAED231E6717}" type="presParOf" srcId="{35614195-EC98-4E53-BF61-6A0DB0513F49}" destId="{3F7F7624-78BA-441F-9162-E00CF4C86687}" srcOrd="0" destOrd="0" presId="urn:microsoft.com/office/officeart/2005/8/layout/chevron2"/>
    <dgm:cxn modelId="{09BA5EC7-87B9-4964-8304-49E47B337415}" type="presParOf" srcId="{35614195-EC98-4E53-BF61-6A0DB0513F49}" destId="{63BFB140-C471-4D22-BC02-B5BF98C6B934}" srcOrd="1" destOrd="0" presId="urn:microsoft.com/office/officeart/2005/8/layout/chevron2"/>
    <dgm:cxn modelId="{065EA134-7606-41C6-9C09-139A42369568}" type="presParOf" srcId="{49E12D46-DB40-47F8-B6E7-7030A0379D31}" destId="{5D2870D4-167C-4A4F-B068-6B3D82943A07}" srcOrd="3" destOrd="0" presId="urn:microsoft.com/office/officeart/2005/8/layout/chevron2"/>
    <dgm:cxn modelId="{817B6353-8001-4DD5-B284-3D65489553B8}" type="presParOf" srcId="{49E12D46-DB40-47F8-B6E7-7030A0379D31}" destId="{C42F6CE3-09EC-477F-BCB7-8F51453DF8D5}" srcOrd="4" destOrd="0" presId="urn:microsoft.com/office/officeart/2005/8/layout/chevron2"/>
    <dgm:cxn modelId="{382DBECC-6839-4FDC-8F07-4C8D7BD9E038}" type="presParOf" srcId="{C42F6CE3-09EC-477F-BCB7-8F51453DF8D5}" destId="{40332CBD-8B4D-40CA-BE62-D78F7AE58975}" srcOrd="0" destOrd="0" presId="urn:microsoft.com/office/officeart/2005/8/layout/chevron2"/>
    <dgm:cxn modelId="{BBDDDAB2-85CB-4814-9BF1-2875C0E2C96F}" type="presParOf" srcId="{C42F6CE3-09EC-477F-BCB7-8F51453DF8D5}" destId="{92A2C9AB-03F1-4268-AC30-708DC0D31A4B}" srcOrd="1" destOrd="0" presId="urn:microsoft.com/office/officeart/2005/8/layout/chevron2"/>
    <dgm:cxn modelId="{26FBE4FD-5F5F-456A-8D95-B2ED3DC81F3D}" type="presParOf" srcId="{49E12D46-DB40-47F8-B6E7-7030A0379D31}" destId="{6365093D-BF62-4938-A566-48A292453813}" srcOrd="5" destOrd="0" presId="urn:microsoft.com/office/officeart/2005/8/layout/chevron2"/>
    <dgm:cxn modelId="{33639DA4-627C-46D7-B788-8B19B5FC84DB}" type="presParOf" srcId="{49E12D46-DB40-47F8-B6E7-7030A0379D31}" destId="{052A339F-5332-4ED7-9941-96B0BAA2CE13}" srcOrd="6" destOrd="0" presId="urn:microsoft.com/office/officeart/2005/8/layout/chevron2"/>
    <dgm:cxn modelId="{1A1E4985-6EB0-497D-8A3D-F80A2BADAF4F}" type="presParOf" srcId="{052A339F-5332-4ED7-9941-96B0BAA2CE13}" destId="{8A086475-6D8C-4452-95DC-3AD2BF151111}" srcOrd="0" destOrd="0" presId="urn:microsoft.com/office/officeart/2005/8/layout/chevron2"/>
    <dgm:cxn modelId="{3394A65C-66D3-4AFC-884F-1D03F6D1B472}" type="presParOf" srcId="{052A339F-5332-4ED7-9941-96B0BAA2CE13}" destId="{D0AD7813-12DC-4384-9944-124DF08FEE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1478C9B-4671-4F03-9725-CCD5961EFB4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F96D93EB-082D-451B-97B7-013A818AF34C}">
      <dgm:prSet phldrT="[Texte]"/>
      <dgm:spPr/>
      <dgm:t>
        <a:bodyPr/>
        <a:lstStyle/>
        <a:p>
          <a:r>
            <a:rPr lang="fr-FR" b="1" dirty="0"/>
            <a:t>1946</a:t>
          </a:r>
          <a:endParaRPr lang="fr-FR" dirty="0"/>
        </a:p>
      </dgm:t>
    </dgm:pt>
    <dgm:pt modelId="{99ADF77E-1543-4DE2-8B46-460084AADAB7}" type="parTrans" cxnId="{AD27E796-45F8-412B-B447-5400F5291457}">
      <dgm:prSet/>
      <dgm:spPr/>
      <dgm:t>
        <a:bodyPr/>
        <a:lstStyle/>
        <a:p>
          <a:endParaRPr lang="fr-FR"/>
        </a:p>
      </dgm:t>
    </dgm:pt>
    <dgm:pt modelId="{3D94CFE9-DBD1-4D17-A3FB-20EC6E25BF96}" type="sibTrans" cxnId="{AD27E796-45F8-412B-B447-5400F5291457}">
      <dgm:prSet/>
      <dgm:spPr/>
      <dgm:t>
        <a:bodyPr/>
        <a:lstStyle/>
        <a:p>
          <a:endParaRPr lang="fr-FR"/>
        </a:p>
      </dgm:t>
    </dgm:pt>
    <dgm:pt modelId="{6B995B47-D143-4284-A70D-5611FA7E4918}">
      <dgm:prSet phldrT="[Texte]"/>
      <dgm:spPr/>
      <dgm:t>
        <a:bodyPr/>
        <a:lstStyle/>
        <a:p>
          <a:r>
            <a:rPr lang="fr-FR" dirty="0"/>
            <a:t>Premier ordinateur à tubes à vide (1800). (grande dissipation : 150kw, problème de rendement et de fiabilité)</a:t>
          </a:r>
        </a:p>
      </dgm:t>
    </dgm:pt>
    <dgm:pt modelId="{61F4006B-F0FF-46C5-A6EB-2C3D3477AD86}" type="parTrans" cxnId="{EBE5925E-0AA8-4E5E-8459-62EDD968284F}">
      <dgm:prSet/>
      <dgm:spPr/>
      <dgm:t>
        <a:bodyPr/>
        <a:lstStyle/>
        <a:p>
          <a:endParaRPr lang="fr-FR"/>
        </a:p>
      </dgm:t>
    </dgm:pt>
    <dgm:pt modelId="{AF0C66C6-7236-4210-86C6-24433AFAED86}" type="sibTrans" cxnId="{EBE5925E-0AA8-4E5E-8459-62EDD968284F}">
      <dgm:prSet/>
      <dgm:spPr/>
      <dgm:t>
        <a:bodyPr/>
        <a:lstStyle/>
        <a:p>
          <a:endParaRPr lang="fr-FR"/>
        </a:p>
      </dgm:t>
    </dgm:pt>
    <dgm:pt modelId="{29EBD80B-BA76-448D-B443-7E6E9D703E39}">
      <dgm:prSet phldrT="[Texte]"/>
      <dgm:spPr/>
      <dgm:t>
        <a:bodyPr/>
        <a:lstStyle/>
        <a:p>
          <a:r>
            <a:rPr lang="fr-FR" b="1" dirty="0"/>
            <a:t>1948</a:t>
          </a:r>
          <a:endParaRPr lang="fr-FR" dirty="0"/>
        </a:p>
      </dgm:t>
    </dgm:pt>
    <dgm:pt modelId="{40059FB3-4BAF-4FDC-8DD3-1829E775506E}" type="parTrans" cxnId="{F81120A6-5723-415F-97B8-BDB4324AC06E}">
      <dgm:prSet/>
      <dgm:spPr/>
      <dgm:t>
        <a:bodyPr/>
        <a:lstStyle/>
        <a:p>
          <a:endParaRPr lang="fr-FR"/>
        </a:p>
      </dgm:t>
    </dgm:pt>
    <dgm:pt modelId="{1CB8B20C-481F-4B23-976E-EDA686726BA7}" type="sibTrans" cxnId="{F81120A6-5723-415F-97B8-BDB4324AC06E}">
      <dgm:prSet/>
      <dgm:spPr/>
      <dgm:t>
        <a:bodyPr/>
        <a:lstStyle/>
        <a:p>
          <a:endParaRPr lang="fr-FR"/>
        </a:p>
      </dgm:t>
    </dgm:pt>
    <dgm:pt modelId="{B29F1171-3278-4974-8914-94E1AEF1DCC3}">
      <dgm:prSet phldrT="[Texte]"/>
      <dgm:spPr/>
      <dgm:t>
        <a:bodyPr/>
        <a:lstStyle/>
        <a:p>
          <a:r>
            <a:rPr lang="fr-FR" dirty="0"/>
            <a:t>Progrès de la physique quantique avec découverte de l'effet transistor</a:t>
          </a:r>
        </a:p>
      </dgm:t>
    </dgm:pt>
    <dgm:pt modelId="{BBE36B57-FC9B-475E-814C-65EDE46EED4F}" type="parTrans" cxnId="{40D120E7-190C-4190-AF2C-20391A1EF642}">
      <dgm:prSet/>
      <dgm:spPr/>
      <dgm:t>
        <a:bodyPr/>
        <a:lstStyle/>
        <a:p>
          <a:endParaRPr lang="fr-FR"/>
        </a:p>
      </dgm:t>
    </dgm:pt>
    <dgm:pt modelId="{DF060915-11C0-4B62-B1B3-FDAC3DE965FE}" type="sibTrans" cxnId="{40D120E7-190C-4190-AF2C-20391A1EF642}">
      <dgm:prSet/>
      <dgm:spPr/>
      <dgm:t>
        <a:bodyPr/>
        <a:lstStyle/>
        <a:p>
          <a:endParaRPr lang="fr-FR"/>
        </a:p>
      </dgm:t>
    </dgm:pt>
    <dgm:pt modelId="{4DF0EC03-60C2-450B-88E3-F6E69F4F187F}">
      <dgm:prSet phldrT="[Texte]"/>
      <dgm:spPr/>
      <dgm:t>
        <a:bodyPr/>
        <a:lstStyle/>
        <a:p>
          <a:r>
            <a:rPr lang="fr-FR" b="1" dirty="0"/>
            <a:t>1950</a:t>
          </a:r>
          <a:endParaRPr lang="fr-FR" dirty="0"/>
        </a:p>
      </dgm:t>
    </dgm:pt>
    <dgm:pt modelId="{9E4AED66-D6AB-4423-A154-9A720B1420FD}" type="parTrans" cxnId="{E1A6C625-CCD8-4CD4-91DA-629C12F360D4}">
      <dgm:prSet/>
      <dgm:spPr/>
      <dgm:t>
        <a:bodyPr/>
        <a:lstStyle/>
        <a:p>
          <a:endParaRPr lang="fr-FR"/>
        </a:p>
      </dgm:t>
    </dgm:pt>
    <dgm:pt modelId="{88A1F9B6-5886-4BEA-BB6D-5D92D3DB5670}" type="sibTrans" cxnId="{E1A6C625-CCD8-4CD4-91DA-629C12F360D4}">
      <dgm:prSet/>
      <dgm:spPr/>
      <dgm:t>
        <a:bodyPr/>
        <a:lstStyle/>
        <a:p>
          <a:endParaRPr lang="fr-FR"/>
        </a:p>
      </dgm:t>
    </dgm:pt>
    <dgm:pt modelId="{E9E8785B-E384-4167-A419-A8644E50D293}">
      <dgm:prSet phldrT="[Texte]"/>
      <dgm:spPr/>
      <dgm:t>
        <a:bodyPr/>
        <a:lstStyle/>
        <a:p>
          <a:r>
            <a:rPr lang="fr-FR" dirty="0"/>
            <a:t>Réalisation des premières mémoires à ferrites</a:t>
          </a:r>
        </a:p>
      </dgm:t>
    </dgm:pt>
    <dgm:pt modelId="{0827559E-B85C-4927-AE79-CE5140D08AFC}" type="parTrans" cxnId="{BF1D7B83-EC4D-4609-B89C-37AA23E72935}">
      <dgm:prSet/>
      <dgm:spPr/>
      <dgm:t>
        <a:bodyPr/>
        <a:lstStyle/>
        <a:p>
          <a:endParaRPr lang="fr-FR"/>
        </a:p>
      </dgm:t>
    </dgm:pt>
    <dgm:pt modelId="{A5ED7FF3-2317-4824-BD79-E307821DE343}" type="sibTrans" cxnId="{BF1D7B83-EC4D-4609-B89C-37AA23E72935}">
      <dgm:prSet/>
      <dgm:spPr/>
      <dgm:t>
        <a:bodyPr/>
        <a:lstStyle/>
        <a:p>
          <a:endParaRPr lang="fr-FR"/>
        </a:p>
      </dgm:t>
    </dgm:pt>
    <dgm:pt modelId="{77F56561-2AA6-4DF2-A37C-1DA30367FB03}">
      <dgm:prSet phldrT="[Texte]"/>
      <dgm:spPr/>
      <dgm:t>
        <a:bodyPr/>
        <a:lstStyle/>
        <a:p>
          <a:r>
            <a:rPr lang="fr-FR" b="1" dirty="0"/>
            <a:t>1958</a:t>
          </a:r>
          <a:endParaRPr lang="fr-FR" dirty="0"/>
        </a:p>
      </dgm:t>
    </dgm:pt>
    <dgm:pt modelId="{5508CE18-76C7-43A7-A656-EA5275BB459E}" type="parTrans" cxnId="{59B8E2D9-9119-461F-842C-C0174EA36736}">
      <dgm:prSet/>
      <dgm:spPr/>
      <dgm:t>
        <a:bodyPr/>
        <a:lstStyle/>
        <a:p>
          <a:endParaRPr lang="fr-FR"/>
        </a:p>
      </dgm:t>
    </dgm:pt>
    <dgm:pt modelId="{28096882-20D3-4C54-998B-E08596BECE01}" type="sibTrans" cxnId="{59B8E2D9-9119-461F-842C-C0174EA36736}">
      <dgm:prSet/>
      <dgm:spPr/>
      <dgm:t>
        <a:bodyPr/>
        <a:lstStyle/>
        <a:p>
          <a:endParaRPr lang="fr-FR"/>
        </a:p>
      </dgm:t>
    </dgm:pt>
    <dgm:pt modelId="{D9BBFDA1-9457-4D3D-A9DF-D1646965CC4D}">
      <dgm:prSet/>
      <dgm:spPr/>
      <dgm:t>
        <a:bodyPr/>
        <a:lstStyle/>
        <a:p>
          <a:r>
            <a:rPr lang="fr-FR" dirty="0"/>
            <a:t>Développement du premier circuit intégré (4 à 5 tr/puce)</a:t>
          </a:r>
        </a:p>
      </dgm:t>
    </dgm:pt>
    <dgm:pt modelId="{07EC2A95-B01C-4711-9418-C0DE3FE6552C}" type="parTrans" cxnId="{19EC7185-34C3-4481-9D0F-5BD45DE5787E}">
      <dgm:prSet/>
      <dgm:spPr/>
      <dgm:t>
        <a:bodyPr/>
        <a:lstStyle/>
        <a:p>
          <a:endParaRPr lang="fr-FR"/>
        </a:p>
      </dgm:t>
    </dgm:pt>
    <dgm:pt modelId="{182C1F70-704A-4BA4-BCFB-B9910F3AD3A8}" type="sibTrans" cxnId="{19EC7185-34C3-4481-9D0F-5BD45DE5787E}">
      <dgm:prSet/>
      <dgm:spPr/>
      <dgm:t>
        <a:bodyPr/>
        <a:lstStyle/>
        <a:p>
          <a:endParaRPr lang="fr-FR"/>
        </a:p>
      </dgm:t>
    </dgm:pt>
    <dgm:pt modelId="{49E12D46-DB40-47F8-B6E7-7030A0379D31}" type="pres">
      <dgm:prSet presAssocID="{21478C9B-4671-4F03-9725-CCD5961EFB47}" presName="linearFlow" presStyleCnt="0">
        <dgm:presLayoutVars>
          <dgm:dir/>
          <dgm:animLvl val="lvl"/>
          <dgm:resizeHandles val="exact"/>
        </dgm:presLayoutVars>
      </dgm:prSet>
      <dgm:spPr/>
    </dgm:pt>
    <dgm:pt modelId="{A044A293-F83F-47C7-8D4E-4A7A851D9212}" type="pres">
      <dgm:prSet presAssocID="{F96D93EB-082D-451B-97B7-013A818AF34C}" presName="composite" presStyleCnt="0"/>
      <dgm:spPr/>
    </dgm:pt>
    <dgm:pt modelId="{F699CE0E-50B6-4BCB-B3E1-77C65A90605A}" type="pres">
      <dgm:prSet presAssocID="{F96D93EB-082D-451B-97B7-013A818AF34C}" presName="parentText" presStyleLbl="alignNode1" presStyleIdx="0" presStyleCnt="4">
        <dgm:presLayoutVars>
          <dgm:chMax val="1"/>
          <dgm:bulletEnabled val="1"/>
        </dgm:presLayoutVars>
      </dgm:prSet>
      <dgm:spPr/>
    </dgm:pt>
    <dgm:pt modelId="{508FABB2-7D8C-4CD9-88A7-C44CE8B35A37}" type="pres">
      <dgm:prSet presAssocID="{F96D93EB-082D-451B-97B7-013A818AF34C}" presName="descendantText" presStyleLbl="alignAcc1" presStyleIdx="0" presStyleCnt="4">
        <dgm:presLayoutVars>
          <dgm:bulletEnabled val="1"/>
        </dgm:presLayoutVars>
      </dgm:prSet>
      <dgm:spPr/>
    </dgm:pt>
    <dgm:pt modelId="{BA7DB7FC-4A2F-41CE-828B-72454F5BF42C}" type="pres">
      <dgm:prSet presAssocID="{3D94CFE9-DBD1-4D17-A3FB-20EC6E25BF96}" presName="sp" presStyleCnt="0"/>
      <dgm:spPr/>
    </dgm:pt>
    <dgm:pt modelId="{35614195-EC98-4E53-BF61-6A0DB0513F49}" type="pres">
      <dgm:prSet presAssocID="{29EBD80B-BA76-448D-B443-7E6E9D703E39}" presName="composite" presStyleCnt="0"/>
      <dgm:spPr/>
    </dgm:pt>
    <dgm:pt modelId="{3F7F7624-78BA-441F-9162-E00CF4C86687}" type="pres">
      <dgm:prSet presAssocID="{29EBD80B-BA76-448D-B443-7E6E9D703E39}" presName="parentText" presStyleLbl="alignNode1" presStyleIdx="1" presStyleCnt="4">
        <dgm:presLayoutVars>
          <dgm:chMax val="1"/>
          <dgm:bulletEnabled val="1"/>
        </dgm:presLayoutVars>
      </dgm:prSet>
      <dgm:spPr/>
    </dgm:pt>
    <dgm:pt modelId="{63BFB140-C471-4D22-BC02-B5BF98C6B934}" type="pres">
      <dgm:prSet presAssocID="{29EBD80B-BA76-448D-B443-7E6E9D703E39}" presName="descendantText" presStyleLbl="alignAcc1" presStyleIdx="1" presStyleCnt="4">
        <dgm:presLayoutVars>
          <dgm:bulletEnabled val="1"/>
        </dgm:presLayoutVars>
      </dgm:prSet>
      <dgm:spPr/>
    </dgm:pt>
    <dgm:pt modelId="{5D2870D4-167C-4A4F-B068-6B3D82943A07}" type="pres">
      <dgm:prSet presAssocID="{1CB8B20C-481F-4B23-976E-EDA686726BA7}" presName="sp" presStyleCnt="0"/>
      <dgm:spPr/>
    </dgm:pt>
    <dgm:pt modelId="{C42F6CE3-09EC-477F-BCB7-8F51453DF8D5}" type="pres">
      <dgm:prSet presAssocID="{4DF0EC03-60C2-450B-88E3-F6E69F4F187F}" presName="composite" presStyleCnt="0"/>
      <dgm:spPr/>
    </dgm:pt>
    <dgm:pt modelId="{40332CBD-8B4D-40CA-BE62-D78F7AE58975}" type="pres">
      <dgm:prSet presAssocID="{4DF0EC03-60C2-450B-88E3-F6E69F4F187F}" presName="parentText" presStyleLbl="alignNode1" presStyleIdx="2" presStyleCnt="4">
        <dgm:presLayoutVars>
          <dgm:chMax val="1"/>
          <dgm:bulletEnabled val="1"/>
        </dgm:presLayoutVars>
      </dgm:prSet>
      <dgm:spPr/>
    </dgm:pt>
    <dgm:pt modelId="{92A2C9AB-03F1-4268-AC30-708DC0D31A4B}" type="pres">
      <dgm:prSet presAssocID="{4DF0EC03-60C2-450B-88E3-F6E69F4F187F}" presName="descendantText" presStyleLbl="alignAcc1" presStyleIdx="2" presStyleCnt="4">
        <dgm:presLayoutVars>
          <dgm:bulletEnabled val="1"/>
        </dgm:presLayoutVars>
      </dgm:prSet>
      <dgm:spPr/>
    </dgm:pt>
    <dgm:pt modelId="{6365093D-BF62-4938-A566-48A292453813}" type="pres">
      <dgm:prSet presAssocID="{88A1F9B6-5886-4BEA-BB6D-5D92D3DB5670}" presName="sp" presStyleCnt="0"/>
      <dgm:spPr/>
    </dgm:pt>
    <dgm:pt modelId="{052A339F-5332-4ED7-9941-96B0BAA2CE13}" type="pres">
      <dgm:prSet presAssocID="{77F56561-2AA6-4DF2-A37C-1DA30367FB03}" presName="composite" presStyleCnt="0"/>
      <dgm:spPr/>
    </dgm:pt>
    <dgm:pt modelId="{8A086475-6D8C-4452-95DC-3AD2BF151111}" type="pres">
      <dgm:prSet presAssocID="{77F56561-2AA6-4DF2-A37C-1DA30367FB03}" presName="parentText" presStyleLbl="alignNode1" presStyleIdx="3" presStyleCnt="4">
        <dgm:presLayoutVars>
          <dgm:chMax val="1"/>
          <dgm:bulletEnabled val="1"/>
        </dgm:presLayoutVars>
      </dgm:prSet>
      <dgm:spPr/>
    </dgm:pt>
    <dgm:pt modelId="{D0AD7813-12DC-4384-9944-124DF08FEE95}" type="pres">
      <dgm:prSet presAssocID="{77F56561-2AA6-4DF2-A37C-1DA30367FB03}" presName="descendantText" presStyleLbl="alignAcc1" presStyleIdx="3" presStyleCnt="4">
        <dgm:presLayoutVars>
          <dgm:bulletEnabled val="1"/>
        </dgm:presLayoutVars>
      </dgm:prSet>
      <dgm:spPr/>
    </dgm:pt>
  </dgm:ptLst>
  <dgm:cxnLst>
    <dgm:cxn modelId="{E1A6C625-CCD8-4CD4-91DA-629C12F360D4}" srcId="{21478C9B-4671-4F03-9725-CCD5961EFB47}" destId="{4DF0EC03-60C2-450B-88E3-F6E69F4F187F}" srcOrd="2" destOrd="0" parTransId="{9E4AED66-D6AB-4423-A154-9A720B1420FD}" sibTransId="{88A1F9B6-5886-4BEA-BB6D-5D92D3DB5670}"/>
    <dgm:cxn modelId="{9CFCD42A-6D4A-4E03-97C9-D01F020E15FA}" type="presOf" srcId="{E9E8785B-E384-4167-A419-A8644E50D293}" destId="{92A2C9AB-03F1-4268-AC30-708DC0D31A4B}" srcOrd="0" destOrd="0" presId="urn:microsoft.com/office/officeart/2005/8/layout/chevron2"/>
    <dgm:cxn modelId="{EBE5925E-0AA8-4E5E-8459-62EDD968284F}" srcId="{F96D93EB-082D-451B-97B7-013A818AF34C}" destId="{6B995B47-D143-4284-A70D-5611FA7E4918}" srcOrd="0" destOrd="0" parTransId="{61F4006B-F0FF-46C5-A6EB-2C3D3477AD86}" sibTransId="{AF0C66C6-7236-4210-86C6-24433AFAED86}"/>
    <dgm:cxn modelId="{53AE3D43-BABA-4771-9E2F-83DF7827BF06}" type="presOf" srcId="{F96D93EB-082D-451B-97B7-013A818AF34C}" destId="{F699CE0E-50B6-4BCB-B3E1-77C65A90605A}" srcOrd="0" destOrd="0" presId="urn:microsoft.com/office/officeart/2005/8/layout/chevron2"/>
    <dgm:cxn modelId="{E5D72971-5902-4A6E-8AB1-F48204DD0D96}" type="presOf" srcId="{6B995B47-D143-4284-A70D-5611FA7E4918}" destId="{508FABB2-7D8C-4CD9-88A7-C44CE8B35A37}" srcOrd="0" destOrd="0" presId="urn:microsoft.com/office/officeart/2005/8/layout/chevron2"/>
    <dgm:cxn modelId="{BF1D7B83-EC4D-4609-B89C-37AA23E72935}" srcId="{4DF0EC03-60C2-450B-88E3-F6E69F4F187F}" destId="{E9E8785B-E384-4167-A419-A8644E50D293}" srcOrd="0" destOrd="0" parTransId="{0827559E-B85C-4927-AE79-CE5140D08AFC}" sibTransId="{A5ED7FF3-2317-4824-BD79-E307821DE343}"/>
    <dgm:cxn modelId="{19EC7185-34C3-4481-9D0F-5BD45DE5787E}" srcId="{77F56561-2AA6-4DF2-A37C-1DA30367FB03}" destId="{D9BBFDA1-9457-4D3D-A9DF-D1646965CC4D}" srcOrd="0" destOrd="0" parTransId="{07EC2A95-B01C-4711-9418-C0DE3FE6552C}" sibTransId="{182C1F70-704A-4BA4-BCFB-B9910F3AD3A8}"/>
    <dgm:cxn modelId="{AD27E796-45F8-412B-B447-5400F5291457}" srcId="{21478C9B-4671-4F03-9725-CCD5961EFB47}" destId="{F96D93EB-082D-451B-97B7-013A818AF34C}" srcOrd="0" destOrd="0" parTransId="{99ADF77E-1543-4DE2-8B46-460084AADAB7}" sibTransId="{3D94CFE9-DBD1-4D17-A3FB-20EC6E25BF96}"/>
    <dgm:cxn modelId="{3373029A-7F66-4CB2-98B8-0C57DBE5CFCC}" type="presOf" srcId="{B29F1171-3278-4974-8914-94E1AEF1DCC3}" destId="{63BFB140-C471-4D22-BC02-B5BF98C6B934}" srcOrd="0" destOrd="0" presId="urn:microsoft.com/office/officeart/2005/8/layout/chevron2"/>
    <dgm:cxn modelId="{62DDB4A1-F3ED-46B6-A1EF-06EE9DA9762D}" type="presOf" srcId="{D9BBFDA1-9457-4D3D-A9DF-D1646965CC4D}" destId="{D0AD7813-12DC-4384-9944-124DF08FEE95}" srcOrd="0" destOrd="0" presId="urn:microsoft.com/office/officeart/2005/8/layout/chevron2"/>
    <dgm:cxn modelId="{F81120A6-5723-415F-97B8-BDB4324AC06E}" srcId="{21478C9B-4671-4F03-9725-CCD5961EFB47}" destId="{29EBD80B-BA76-448D-B443-7E6E9D703E39}" srcOrd="1" destOrd="0" parTransId="{40059FB3-4BAF-4FDC-8DD3-1829E775506E}" sibTransId="{1CB8B20C-481F-4B23-976E-EDA686726BA7}"/>
    <dgm:cxn modelId="{4B66AFB3-0354-4B95-9A14-8A2C3D327075}" type="presOf" srcId="{4DF0EC03-60C2-450B-88E3-F6E69F4F187F}" destId="{40332CBD-8B4D-40CA-BE62-D78F7AE58975}" srcOrd="0" destOrd="0" presId="urn:microsoft.com/office/officeart/2005/8/layout/chevron2"/>
    <dgm:cxn modelId="{59B8E2D9-9119-461F-842C-C0174EA36736}" srcId="{21478C9B-4671-4F03-9725-CCD5961EFB47}" destId="{77F56561-2AA6-4DF2-A37C-1DA30367FB03}" srcOrd="3" destOrd="0" parTransId="{5508CE18-76C7-43A7-A656-EA5275BB459E}" sibTransId="{28096882-20D3-4C54-998B-E08596BECE01}"/>
    <dgm:cxn modelId="{C6462FDF-FEF3-4913-B613-B3380D444184}" type="presOf" srcId="{77F56561-2AA6-4DF2-A37C-1DA30367FB03}" destId="{8A086475-6D8C-4452-95DC-3AD2BF151111}" srcOrd="0" destOrd="0" presId="urn:microsoft.com/office/officeart/2005/8/layout/chevron2"/>
    <dgm:cxn modelId="{40D120E7-190C-4190-AF2C-20391A1EF642}" srcId="{29EBD80B-BA76-448D-B443-7E6E9D703E39}" destId="{B29F1171-3278-4974-8914-94E1AEF1DCC3}" srcOrd="0" destOrd="0" parTransId="{BBE36B57-FC9B-475E-814C-65EDE46EED4F}" sibTransId="{DF060915-11C0-4B62-B1B3-FDAC3DE965FE}"/>
    <dgm:cxn modelId="{10EA7BE8-C752-4009-9DBB-A5B8625D05BC}" type="presOf" srcId="{29EBD80B-BA76-448D-B443-7E6E9D703E39}" destId="{3F7F7624-78BA-441F-9162-E00CF4C86687}" srcOrd="0" destOrd="0" presId="urn:microsoft.com/office/officeart/2005/8/layout/chevron2"/>
    <dgm:cxn modelId="{BFA3EEFB-D107-45D6-B9B0-23A4CC544947}" type="presOf" srcId="{21478C9B-4671-4F03-9725-CCD5961EFB47}" destId="{49E12D46-DB40-47F8-B6E7-7030A0379D31}" srcOrd="0" destOrd="0" presId="urn:microsoft.com/office/officeart/2005/8/layout/chevron2"/>
    <dgm:cxn modelId="{7B869341-9907-4B80-882B-00FEC471B523}" type="presParOf" srcId="{49E12D46-DB40-47F8-B6E7-7030A0379D31}" destId="{A044A293-F83F-47C7-8D4E-4A7A851D9212}" srcOrd="0" destOrd="0" presId="urn:microsoft.com/office/officeart/2005/8/layout/chevron2"/>
    <dgm:cxn modelId="{31E58C7F-BAE7-4465-8E6B-B48FCC6D4B47}" type="presParOf" srcId="{A044A293-F83F-47C7-8D4E-4A7A851D9212}" destId="{F699CE0E-50B6-4BCB-B3E1-77C65A90605A}" srcOrd="0" destOrd="0" presId="urn:microsoft.com/office/officeart/2005/8/layout/chevron2"/>
    <dgm:cxn modelId="{C9C4FE30-004C-4A4E-8A4B-D100EA809390}" type="presParOf" srcId="{A044A293-F83F-47C7-8D4E-4A7A851D9212}" destId="{508FABB2-7D8C-4CD9-88A7-C44CE8B35A37}" srcOrd="1" destOrd="0" presId="urn:microsoft.com/office/officeart/2005/8/layout/chevron2"/>
    <dgm:cxn modelId="{8290686B-45FE-4115-8F0E-8749EAB1DD21}" type="presParOf" srcId="{49E12D46-DB40-47F8-B6E7-7030A0379D31}" destId="{BA7DB7FC-4A2F-41CE-828B-72454F5BF42C}" srcOrd="1" destOrd="0" presId="urn:microsoft.com/office/officeart/2005/8/layout/chevron2"/>
    <dgm:cxn modelId="{6BDB0D4E-90E6-4DE8-A1DA-0E4232176777}" type="presParOf" srcId="{49E12D46-DB40-47F8-B6E7-7030A0379D31}" destId="{35614195-EC98-4E53-BF61-6A0DB0513F49}" srcOrd="2" destOrd="0" presId="urn:microsoft.com/office/officeart/2005/8/layout/chevron2"/>
    <dgm:cxn modelId="{FB6CC040-1AC6-4061-B7F7-4333B0A4BEC6}" type="presParOf" srcId="{35614195-EC98-4E53-BF61-6A0DB0513F49}" destId="{3F7F7624-78BA-441F-9162-E00CF4C86687}" srcOrd="0" destOrd="0" presId="urn:microsoft.com/office/officeart/2005/8/layout/chevron2"/>
    <dgm:cxn modelId="{B645C1CD-5AC4-4384-9FC0-C6D1A35739BA}" type="presParOf" srcId="{35614195-EC98-4E53-BF61-6A0DB0513F49}" destId="{63BFB140-C471-4D22-BC02-B5BF98C6B934}" srcOrd="1" destOrd="0" presId="urn:microsoft.com/office/officeart/2005/8/layout/chevron2"/>
    <dgm:cxn modelId="{CFC7FD67-82D0-4A34-83F9-C852DB1AAA94}" type="presParOf" srcId="{49E12D46-DB40-47F8-B6E7-7030A0379D31}" destId="{5D2870D4-167C-4A4F-B068-6B3D82943A07}" srcOrd="3" destOrd="0" presId="urn:microsoft.com/office/officeart/2005/8/layout/chevron2"/>
    <dgm:cxn modelId="{799FBA18-B321-405C-8F40-4989C3D237A6}" type="presParOf" srcId="{49E12D46-DB40-47F8-B6E7-7030A0379D31}" destId="{C42F6CE3-09EC-477F-BCB7-8F51453DF8D5}" srcOrd="4" destOrd="0" presId="urn:microsoft.com/office/officeart/2005/8/layout/chevron2"/>
    <dgm:cxn modelId="{6E0AC07B-A1AB-4333-950D-3A299A4983E5}" type="presParOf" srcId="{C42F6CE3-09EC-477F-BCB7-8F51453DF8D5}" destId="{40332CBD-8B4D-40CA-BE62-D78F7AE58975}" srcOrd="0" destOrd="0" presId="urn:microsoft.com/office/officeart/2005/8/layout/chevron2"/>
    <dgm:cxn modelId="{F4F2B5A0-C318-41CA-A79C-B7C386FD8EE9}" type="presParOf" srcId="{C42F6CE3-09EC-477F-BCB7-8F51453DF8D5}" destId="{92A2C9AB-03F1-4268-AC30-708DC0D31A4B}" srcOrd="1" destOrd="0" presId="urn:microsoft.com/office/officeart/2005/8/layout/chevron2"/>
    <dgm:cxn modelId="{1AEA974D-B603-4D36-B8AE-B4D245EA0A9C}" type="presParOf" srcId="{49E12D46-DB40-47F8-B6E7-7030A0379D31}" destId="{6365093D-BF62-4938-A566-48A292453813}" srcOrd="5" destOrd="0" presId="urn:microsoft.com/office/officeart/2005/8/layout/chevron2"/>
    <dgm:cxn modelId="{F5CAAEDC-2126-4AE1-877E-4211CC562B01}" type="presParOf" srcId="{49E12D46-DB40-47F8-B6E7-7030A0379D31}" destId="{052A339F-5332-4ED7-9941-96B0BAA2CE13}" srcOrd="6" destOrd="0" presId="urn:microsoft.com/office/officeart/2005/8/layout/chevron2"/>
    <dgm:cxn modelId="{9A67439F-B3D3-4B89-A70C-C857C442661F}" type="presParOf" srcId="{052A339F-5332-4ED7-9941-96B0BAA2CE13}" destId="{8A086475-6D8C-4452-95DC-3AD2BF151111}" srcOrd="0" destOrd="0" presId="urn:microsoft.com/office/officeart/2005/8/layout/chevron2"/>
    <dgm:cxn modelId="{F3115BDE-4093-4222-8B4E-95477F4CF71C}" type="presParOf" srcId="{052A339F-5332-4ED7-9941-96B0BAA2CE13}" destId="{D0AD7813-12DC-4384-9944-124DF08FEE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21478C9B-4671-4F03-9725-CCD5961EFB4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F96D93EB-082D-451B-97B7-013A818AF34C}">
      <dgm:prSet phldrT="[Texte]"/>
      <dgm:spPr/>
      <dgm:t>
        <a:bodyPr/>
        <a:lstStyle/>
        <a:p>
          <a:r>
            <a:rPr lang="fr-FR" b="1" dirty="0"/>
            <a:t>1964</a:t>
          </a:r>
          <a:endParaRPr lang="fr-FR" dirty="0"/>
        </a:p>
      </dgm:t>
    </dgm:pt>
    <dgm:pt modelId="{99ADF77E-1543-4DE2-8B46-460084AADAB7}" type="parTrans" cxnId="{AD27E796-45F8-412B-B447-5400F5291457}">
      <dgm:prSet/>
      <dgm:spPr/>
      <dgm:t>
        <a:bodyPr/>
        <a:lstStyle/>
        <a:p>
          <a:endParaRPr lang="fr-FR"/>
        </a:p>
      </dgm:t>
    </dgm:pt>
    <dgm:pt modelId="{3D94CFE9-DBD1-4D17-A3FB-20EC6E25BF96}" type="sibTrans" cxnId="{AD27E796-45F8-412B-B447-5400F5291457}">
      <dgm:prSet/>
      <dgm:spPr/>
      <dgm:t>
        <a:bodyPr/>
        <a:lstStyle/>
        <a:p>
          <a:endParaRPr lang="fr-FR"/>
        </a:p>
      </dgm:t>
    </dgm:pt>
    <dgm:pt modelId="{6B995B47-D143-4284-A70D-5611FA7E4918}">
      <dgm:prSet phldrT="[Texte]"/>
      <dgm:spPr/>
      <dgm:t>
        <a:bodyPr/>
        <a:lstStyle/>
        <a:p>
          <a:r>
            <a:rPr lang="fr-FR" dirty="0"/>
            <a:t>Développement du premier circuit intégré (4 à 5 tr/puce)</a:t>
          </a:r>
        </a:p>
      </dgm:t>
    </dgm:pt>
    <dgm:pt modelId="{61F4006B-F0FF-46C5-A6EB-2C3D3477AD86}" type="parTrans" cxnId="{EBE5925E-0AA8-4E5E-8459-62EDD968284F}">
      <dgm:prSet/>
      <dgm:spPr/>
      <dgm:t>
        <a:bodyPr/>
        <a:lstStyle/>
        <a:p>
          <a:endParaRPr lang="fr-FR"/>
        </a:p>
      </dgm:t>
    </dgm:pt>
    <dgm:pt modelId="{AF0C66C6-7236-4210-86C6-24433AFAED86}" type="sibTrans" cxnId="{EBE5925E-0AA8-4E5E-8459-62EDD968284F}">
      <dgm:prSet/>
      <dgm:spPr/>
      <dgm:t>
        <a:bodyPr/>
        <a:lstStyle/>
        <a:p>
          <a:endParaRPr lang="fr-FR"/>
        </a:p>
      </dgm:t>
    </dgm:pt>
    <dgm:pt modelId="{29EBD80B-BA76-448D-B443-7E6E9D703E39}">
      <dgm:prSet phldrT="[Texte]"/>
      <dgm:spPr/>
      <dgm:t>
        <a:bodyPr/>
        <a:lstStyle/>
        <a:p>
          <a:r>
            <a:rPr lang="fr-FR" b="1" dirty="0"/>
            <a:t>1964</a:t>
          </a:r>
          <a:endParaRPr lang="fr-FR" dirty="0"/>
        </a:p>
      </dgm:t>
    </dgm:pt>
    <dgm:pt modelId="{40059FB3-4BAF-4FDC-8DD3-1829E775506E}" type="parTrans" cxnId="{F81120A6-5723-415F-97B8-BDB4324AC06E}">
      <dgm:prSet/>
      <dgm:spPr/>
      <dgm:t>
        <a:bodyPr/>
        <a:lstStyle/>
        <a:p>
          <a:endParaRPr lang="fr-FR"/>
        </a:p>
      </dgm:t>
    </dgm:pt>
    <dgm:pt modelId="{1CB8B20C-481F-4B23-976E-EDA686726BA7}" type="sibTrans" cxnId="{F81120A6-5723-415F-97B8-BDB4324AC06E}">
      <dgm:prSet/>
      <dgm:spPr/>
      <dgm:t>
        <a:bodyPr/>
        <a:lstStyle/>
        <a:p>
          <a:endParaRPr lang="fr-FR"/>
        </a:p>
      </dgm:t>
    </dgm:pt>
    <dgm:pt modelId="{B29F1171-3278-4974-8914-94E1AEF1DCC3}">
      <dgm:prSet phldrT="[Texte]"/>
      <dgm:spPr/>
      <dgm:t>
        <a:bodyPr/>
        <a:lstStyle/>
        <a:p>
          <a:r>
            <a:rPr lang="fr-FR" dirty="0"/>
            <a:t>Ordinateur à transistors (à base de circuits TTL : 50 transistors dans une puce)</a:t>
          </a:r>
        </a:p>
      </dgm:t>
    </dgm:pt>
    <dgm:pt modelId="{BBE36B57-FC9B-475E-814C-65EDE46EED4F}" type="parTrans" cxnId="{40D120E7-190C-4190-AF2C-20391A1EF642}">
      <dgm:prSet/>
      <dgm:spPr/>
      <dgm:t>
        <a:bodyPr/>
        <a:lstStyle/>
        <a:p>
          <a:endParaRPr lang="fr-FR"/>
        </a:p>
      </dgm:t>
    </dgm:pt>
    <dgm:pt modelId="{DF060915-11C0-4B62-B1B3-FDAC3DE965FE}" type="sibTrans" cxnId="{40D120E7-190C-4190-AF2C-20391A1EF642}">
      <dgm:prSet/>
      <dgm:spPr/>
      <dgm:t>
        <a:bodyPr/>
        <a:lstStyle/>
        <a:p>
          <a:endParaRPr lang="fr-FR"/>
        </a:p>
      </dgm:t>
    </dgm:pt>
    <dgm:pt modelId="{4DF0EC03-60C2-450B-88E3-F6E69F4F187F}">
      <dgm:prSet phldrT="[Texte]"/>
      <dgm:spPr/>
      <dgm:t>
        <a:bodyPr/>
        <a:lstStyle/>
        <a:p>
          <a:r>
            <a:rPr lang="fr-FR" b="1" dirty="0"/>
            <a:t>1970</a:t>
          </a:r>
          <a:endParaRPr lang="fr-FR" dirty="0"/>
        </a:p>
      </dgm:t>
    </dgm:pt>
    <dgm:pt modelId="{9E4AED66-D6AB-4423-A154-9A720B1420FD}" type="parTrans" cxnId="{E1A6C625-CCD8-4CD4-91DA-629C12F360D4}">
      <dgm:prSet/>
      <dgm:spPr/>
      <dgm:t>
        <a:bodyPr/>
        <a:lstStyle/>
        <a:p>
          <a:endParaRPr lang="fr-FR"/>
        </a:p>
      </dgm:t>
    </dgm:pt>
    <dgm:pt modelId="{88A1F9B6-5886-4BEA-BB6D-5D92D3DB5670}" type="sibTrans" cxnId="{E1A6C625-CCD8-4CD4-91DA-629C12F360D4}">
      <dgm:prSet/>
      <dgm:spPr/>
      <dgm:t>
        <a:bodyPr/>
        <a:lstStyle/>
        <a:p>
          <a:endParaRPr lang="fr-FR"/>
        </a:p>
      </dgm:t>
    </dgm:pt>
    <dgm:pt modelId="{E9E8785B-E384-4167-A419-A8644E50D293}">
      <dgm:prSet phldrT="[Texte]"/>
      <dgm:spPr/>
      <dgm:t>
        <a:bodyPr/>
        <a:lstStyle/>
        <a:p>
          <a:r>
            <a:rPr lang="fr-FR" dirty="0"/>
            <a:t>Premiers circuits L.S.I.- naissance du premier microprocesseur 4 bits avec 1000 transistors sur une puce</a:t>
          </a:r>
        </a:p>
      </dgm:t>
    </dgm:pt>
    <dgm:pt modelId="{0827559E-B85C-4927-AE79-CE5140D08AFC}" type="parTrans" cxnId="{BF1D7B83-EC4D-4609-B89C-37AA23E72935}">
      <dgm:prSet/>
      <dgm:spPr/>
      <dgm:t>
        <a:bodyPr/>
        <a:lstStyle/>
        <a:p>
          <a:endParaRPr lang="fr-FR"/>
        </a:p>
      </dgm:t>
    </dgm:pt>
    <dgm:pt modelId="{A5ED7FF3-2317-4824-BD79-E307821DE343}" type="sibTrans" cxnId="{BF1D7B83-EC4D-4609-B89C-37AA23E72935}">
      <dgm:prSet/>
      <dgm:spPr/>
      <dgm:t>
        <a:bodyPr/>
        <a:lstStyle/>
        <a:p>
          <a:endParaRPr lang="fr-FR"/>
        </a:p>
      </dgm:t>
    </dgm:pt>
    <dgm:pt modelId="{77F56561-2AA6-4DF2-A37C-1DA30367FB03}">
      <dgm:prSet phldrT="[Texte]"/>
      <dgm:spPr/>
      <dgm:t>
        <a:bodyPr/>
        <a:lstStyle/>
        <a:p>
          <a:r>
            <a:rPr lang="fr-FR" b="1" dirty="0"/>
            <a:t>1975</a:t>
          </a:r>
          <a:endParaRPr lang="fr-FR" dirty="0"/>
        </a:p>
      </dgm:t>
    </dgm:pt>
    <dgm:pt modelId="{5508CE18-76C7-43A7-A656-EA5275BB459E}" type="parTrans" cxnId="{59B8E2D9-9119-461F-842C-C0174EA36736}">
      <dgm:prSet/>
      <dgm:spPr/>
      <dgm:t>
        <a:bodyPr/>
        <a:lstStyle/>
        <a:p>
          <a:endParaRPr lang="fr-FR"/>
        </a:p>
      </dgm:t>
    </dgm:pt>
    <dgm:pt modelId="{28096882-20D3-4C54-998B-E08596BECE01}" type="sibTrans" cxnId="{59B8E2D9-9119-461F-842C-C0174EA36736}">
      <dgm:prSet/>
      <dgm:spPr/>
      <dgm:t>
        <a:bodyPr/>
        <a:lstStyle/>
        <a:p>
          <a:endParaRPr lang="fr-FR"/>
        </a:p>
      </dgm:t>
    </dgm:pt>
    <dgm:pt modelId="{D9BBFDA1-9457-4D3D-A9DF-D1646965CC4D}">
      <dgm:prSet/>
      <dgm:spPr/>
      <dgm:t>
        <a:bodyPr/>
        <a:lstStyle/>
        <a:p>
          <a:r>
            <a:rPr lang="fr-FR" dirty="0"/>
            <a:t>Naissance du microprocesseur Motorola 6800 (8 bits)</a:t>
          </a:r>
        </a:p>
      </dgm:t>
    </dgm:pt>
    <dgm:pt modelId="{07EC2A95-B01C-4711-9418-C0DE3FE6552C}" type="parTrans" cxnId="{19EC7185-34C3-4481-9D0F-5BD45DE5787E}">
      <dgm:prSet/>
      <dgm:spPr/>
      <dgm:t>
        <a:bodyPr/>
        <a:lstStyle/>
        <a:p>
          <a:endParaRPr lang="fr-FR"/>
        </a:p>
      </dgm:t>
    </dgm:pt>
    <dgm:pt modelId="{182C1F70-704A-4BA4-BCFB-B9910F3AD3A8}" type="sibTrans" cxnId="{19EC7185-34C3-4481-9D0F-5BD45DE5787E}">
      <dgm:prSet/>
      <dgm:spPr/>
      <dgm:t>
        <a:bodyPr/>
        <a:lstStyle/>
        <a:p>
          <a:endParaRPr lang="fr-FR"/>
        </a:p>
      </dgm:t>
    </dgm:pt>
    <dgm:pt modelId="{49E12D46-DB40-47F8-B6E7-7030A0379D31}" type="pres">
      <dgm:prSet presAssocID="{21478C9B-4671-4F03-9725-CCD5961EFB47}" presName="linearFlow" presStyleCnt="0">
        <dgm:presLayoutVars>
          <dgm:dir/>
          <dgm:animLvl val="lvl"/>
          <dgm:resizeHandles val="exact"/>
        </dgm:presLayoutVars>
      </dgm:prSet>
      <dgm:spPr/>
    </dgm:pt>
    <dgm:pt modelId="{A044A293-F83F-47C7-8D4E-4A7A851D9212}" type="pres">
      <dgm:prSet presAssocID="{F96D93EB-082D-451B-97B7-013A818AF34C}" presName="composite" presStyleCnt="0"/>
      <dgm:spPr/>
    </dgm:pt>
    <dgm:pt modelId="{F699CE0E-50B6-4BCB-B3E1-77C65A90605A}" type="pres">
      <dgm:prSet presAssocID="{F96D93EB-082D-451B-97B7-013A818AF34C}" presName="parentText" presStyleLbl="alignNode1" presStyleIdx="0" presStyleCnt="4">
        <dgm:presLayoutVars>
          <dgm:chMax val="1"/>
          <dgm:bulletEnabled val="1"/>
        </dgm:presLayoutVars>
      </dgm:prSet>
      <dgm:spPr/>
    </dgm:pt>
    <dgm:pt modelId="{508FABB2-7D8C-4CD9-88A7-C44CE8B35A37}" type="pres">
      <dgm:prSet presAssocID="{F96D93EB-082D-451B-97B7-013A818AF34C}" presName="descendantText" presStyleLbl="alignAcc1" presStyleIdx="0" presStyleCnt="4">
        <dgm:presLayoutVars>
          <dgm:bulletEnabled val="1"/>
        </dgm:presLayoutVars>
      </dgm:prSet>
      <dgm:spPr/>
    </dgm:pt>
    <dgm:pt modelId="{BA7DB7FC-4A2F-41CE-828B-72454F5BF42C}" type="pres">
      <dgm:prSet presAssocID="{3D94CFE9-DBD1-4D17-A3FB-20EC6E25BF96}" presName="sp" presStyleCnt="0"/>
      <dgm:spPr/>
    </dgm:pt>
    <dgm:pt modelId="{35614195-EC98-4E53-BF61-6A0DB0513F49}" type="pres">
      <dgm:prSet presAssocID="{29EBD80B-BA76-448D-B443-7E6E9D703E39}" presName="composite" presStyleCnt="0"/>
      <dgm:spPr/>
    </dgm:pt>
    <dgm:pt modelId="{3F7F7624-78BA-441F-9162-E00CF4C86687}" type="pres">
      <dgm:prSet presAssocID="{29EBD80B-BA76-448D-B443-7E6E9D703E39}" presName="parentText" presStyleLbl="alignNode1" presStyleIdx="1" presStyleCnt="4">
        <dgm:presLayoutVars>
          <dgm:chMax val="1"/>
          <dgm:bulletEnabled val="1"/>
        </dgm:presLayoutVars>
      </dgm:prSet>
      <dgm:spPr/>
    </dgm:pt>
    <dgm:pt modelId="{63BFB140-C471-4D22-BC02-B5BF98C6B934}" type="pres">
      <dgm:prSet presAssocID="{29EBD80B-BA76-448D-B443-7E6E9D703E39}" presName="descendantText" presStyleLbl="alignAcc1" presStyleIdx="1" presStyleCnt="4">
        <dgm:presLayoutVars>
          <dgm:bulletEnabled val="1"/>
        </dgm:presLayoutVars>
      </dgm:prSet>
      <dgm:spPr/>
    </dgm:pt>
    <dgm:pt modelId="{5D2870D4-167C-4A4F-B068-6B3D82943A07}" type="pres">
      <dgm:prSet presAssocID="{1CB8B20C-481F-4B23-976E-EDA686726BA7}" presName="sp" presStyleCnt="0"/>
      <dgm:spPr/>
    </dgm:pt>
    <dgm:pt modelId="{C42F6CE3-09EC-477F-BCB7-8F51453DF8D5}" type="pres">
      <dgm:prSet presAssocID="{4DF0EC03-60C2-450B-88E3-F6E69F4F187F}" presName="composite" presStyleCnt="0"/>
      <dgm:spPr/>
    </dgm:pt>
    <dgm:pt modelId="{40332CBD-8B4D-40CA-BE62-D78F7AE58975}" type="pres">
      <dgm:prSet presAssocID="{4DF0EC03-60C2-450B-88E3-F6E69F4F187F}" presName="parentText" presStyleLbl="alignNode1" presStyleIdx="2" presStyleCnt="4">
        <dgm:presLayoutVars>
          <dgm:chMax val="1"/>
          <dgm:bulletEnabled val="1"/>
        </dgm:presLayoutVars>
      </dgm:prSet>
      <dgm:spPr/>
    </dgm:pt>
    <dgm:pt modelId="{92A2C9AB-03F1-4268-AC30-708DC0D31A4B}" type="pres">
      <dgm:prSet presAssocID="{4DF0EC03-60C2-450B-88E3-F6E69F4F187F}" presName="descendantText" presStyleLbl="alignAcc1" presStyleIdx="2" presStyleCnt="4">
        <dgm:presLayoutVars>
          <dgm:bulletEnabled val="1"/>
        </dgm:presLayoutVars>
      </dgm:prSet>
      <dgm:spPr/>
    </dgm:pt>
    <dgm:pt modelId="{6365093D-BF62-4938-A566-48A292453813}" type="pres">
      <dgm:prSet presAssocID="{88A1F9B6-5886-4BEA-BB6D-5D92D3DB5670}" presName="sp" presStyleCnt="0"/>
      <dgm:spPr/>
    </dgm:pt>
    <dgm:pt modelId="{052A339F-5332-4ED7-9941-96B0BAA2CE13}" type="pres">
      <dgm:prSet presAssocID="{77F56561-2AA6-4DF2-A37C-1DA30367FB03}" presName="composite" presStyleCnt="0"/>
      <dgm:spPr/>
    </dgm:pt>
    <dgm:pt modelId="{8A086475-6D8C-4452-95DC-3AD2BF151111}" type="pres">
      <dgm:prSet presAssocID="{77F56561-2AA6-4DF2-A37C-1DA30367FB03}" presName="parentText" presStyleLbl="alignNode1" presStyleIdx="3" presStyleCnt="4">
        <dgm:presLayoutVars>
          <dgm:chMax val="1"/>
          <dgm:bulletEnabled val="1"/>
        </dgm:presLayoutVars>
      </dgm:prSet>
      <dgm:spPr/>
    </dgm:pt>
    <dgm:pt modelId="{D0AD7813-12DC-4384-9944-124DF08FEE95}" type="pres">
      <dgm:prSet presAssocID="{77F56561-2AA6-4DF2-A37C-1DA30367FB03}" presName="descendantText" presStyleLbl="alignAcc1" presStyleIdx="3" presStyleCnt="4">
        <dgm:presLayoutVars>
          <dgm:bulletEnabled val="1"/>
        </dgm:presLayoutVars>
      </dgm:prSet>
      <dgm:spPr/>
    </dgm:pt>
  </dgm:ptLst>
  <dgm:cxnLst>
    <dgm:cxn modelId="{E1A6C625-CCD8-4CD4-91DA-629C12F360D4}" srcId="{21478C9B-4671-4F03-9725-CCD5961EFB47}" destId="{4DF0EC03-60C2-450B-88E3-F6E69F4F187F}" srcOrd="2" destOrd="0" parTransId="{9E4AED66-D6AB-4423-A154-9A720B1420FD}" sibTransId="{88A1F9B6-5886-4BEA-BB6D-5D92D3DB5670}"/>
    <dgm:cxn modelId="{50072C35-33B9-4CD5-88D8-26C3190BFE1D}" type="presOf" srcId="{F96D93EB-082D-451B-97B7-013A818AF34C}" destId="{F699CE0E-50B6-4BCB-B3E1-77C65A90605A}" srcOrd="0" destOrd="0" presId="urn:microsoft.com/office/officeart/2005/8/layout/chevron2"/>
    <dgm:cxn modelId="{D3A0A33A-C80A-47CF-AB8B-D4F0FF91B66E}" type="presOf" srcId="{21478C9B-4671-4F03-9725-CCD5961EFB47}" destId="{49E12D46-DB40-47F8-B6E7-7030A0379D31}" srcOrd="0" destOrd="0" presId="urn:microsoft.com/office/officeart/2005/8/layout/chevron2"/>
    <dgm:cxn modelId="{A0C6015B-760C-4619-8A42-24FA1276E901}" type="presOf" srcId="{29EBD80B-BA76-448D-B443-7E6E9D703E39}" destId="{3F7F7624-78BA-441F-9162-E00CF4C86687}" srcOrd="0" destOrd="0" presId="urn:microsoft.com/office/officeart/2005/8/layout/chevron2"/>
    <dgm:cxn modelId="{EBE5925E-0AA8-4E5E-8459-62EDD968284F}" srcId="{F96D93EB-082D-451B-97B7-013A818AF34C}" destId="{6B995B47-D143-4284-A70D-5611FA7E4918}" srcOrd="0" destOrd="0" parTransId="{61F4006B-F0FF-46C5-A6EB-2C3D3477AD86}" sibTransId="{AF0C66C6-7236-4210-86C6-24433AFAED86}"/>
    <dgm:cxn modelId="{353F814B-EEC9-4DFE-9A3C-6CC432F9B4D3}" type="presOf" srcId="{D9BBFDA1-9457-4D3D-A9DF-D1646965CC4D}" destId="{D0AD7813-12DC-4384-9944-124DF08FEE95}" srcOrd="0" destOrd="0" presId="urn:microsoft.com/office/officeart/2005/8/layout/chevron2"/>
    <dgm:cxn modelId="{93135C75-7873-4E61-A782-64F8B00DAD48}" type="presOf" srcId="{6B995B47-D143-4284-A70D-5611FA7E4918}" destId="{508FABB2-7D8C-4CD9-88A7-C44CE8B35A37}" srcOrd="0" destOrd="0" presId="urn:microsoft.com/office/officeart/2005/8/layout/chevron2"/>
    <dgm:cxn modelId="{0339A855-4D37-4127-9D33-6EA9449D8918}" type="presOf" srcId="{E9E8785B-E384-4167-A419-A8644E50D293}" destId="{92A2C9AB-03F1-4268-AC30-708DC0D31A4B}" srcOrd="0" destOrd="0" presId="urn:microsoft.com/office/officeart/2005/8/layout/chevron2"/>
    <dgm:cxn modelId="{BF1D7B83-EC4D-4609-B89C-37AA23E72935}" srcId="{4DF0EC03-60C2-450B-88E3-F6E69F4F187F}" destId="{E9E8785B-E384-4167-A419-A8644E50D293}" srcOrd="0" destOrd="0" parTransId="{0827559E-B85C-4927-AE79-CE5140D08AFC}" sibTransId="{A5ED7FF3-2317-4824-BD79-E307821DE343}"/>
    <dgm:cxn modelId="{19EC7185-34C3-4481-9D0F-5BD45DE5787E}" srcId="{77F56561-2AA6-4DF2-A37C-1DA30367FB03}" destId="{D9BBFDA1-9457-4D3D-A9DF-D1646965CC4D}" srcOrd="0" destOrd="0" parTransId="{07EC2A95-B01C-4711-9418-C0DE3FE6552C}" sibTransId="{182C1F70-704A-4BA4-BCFB-B9910F3AD3A8}"/>
    <dgm:cxn modelId="{F5042E8D-7F20-459A-9463-936A0A6B8E29}" type="presOf" srcId="{B29F1171-3278-4974-8914-94E1AEF1DCC3}" destId="{63BFB140-C471-4D22-BC02-B5BF98C6B934}" srcOrd="0" destOrd="0" presId="urn:microsoft.com/office/officeart/2005/8/layout/chevron2"/>
    <dgm:cxn modelId="{AD27E796-45F8-412B-B447-5400F5291457}" srcId="{21478C9B-4671-4F03-9725-CCD5961EFB47}" destId="{F96D93EB-082D-451B-97B7-013A818AF34C}" srcOrd="0" destOrd="0" parTransId="{99ADF77E-1543-4DE2-8B46-460084AADAB7}" sibTransId="{3D94CFE9-DBD1-4D17-A3FB-20EC6E25BF96}"/>
    <dgm:cxn modelId="{F81120A6-5723-415F-97B8-BDB4324AC06E}" srcId="{21478C9B-4671-4F03-9725-CCD5961EFB47}" destId="{29EBD80B-BA76-448D-B443-7E6E9D703E39}" srcOrd="1" destOrd="0" parTransId="{40059FB3-4BAF-4FDC-8DD3-1829E775506E}" sibTransId="{1CB8B20C-481F-4B23-976E-EDA686726BA7}"/>
    <dgm:cxn modelId="{E4A531BC-7D15-4E0A-8A89-86A489AD5073}" type="presOf" srcId="{77F56561-2AA6-4DF2-A37C-1DA30367FB03}" destId="{8A086475-6D8C-4452-95DC-3AD2BF151111}" srcOrd="0" destOrd="0" presId="urn:microsoft.com/office/officeart/2005/8/layout/chevron2"/>
    <dgm:cxn modelId="{64EA28CD-FD40-4B86-BDDC-4783CB471667}" type="presOf" srcId="{4DF0EC03-60C2-450B-88E3-F6E69F4F187F}" destId="{40332CBD-8B4D-40CA-BE62-D78F7AE58975}" srcOrd="0" destOrd="0" presId="urn:microsoft.com/office/officeart/2005/8/layout/chevron2"/>
    <dgm:cxn modelId="{59B8E2D9-9119-461F-842C-C0174EA36736}" srcId="{21478C9B-4671-4F03-9725-CCD5961EFB47}" destId="{77F56561-2AA6-4DF2-A37C-1DA30367FB03}" srcOrd="3" destOrd="0" parTransId="{5508CE18-76C7-43A7-A656-EA5275BB459E}" sibTransId="{28096882-20D3-4C54-998B-E08596BECE01}"/>
    <dgm:cxn modelId="{40D120E7-190C-4190-AF2C-20391A1EF642}" srcId="{29EBD80B-BA76-448D-B443-7E6E9D703E39}" destId="{B29F1171-3278-4974-8914-94E1AEF1DCC3}" srcOrd="0" destOrd="0" parTransId="{BBE36B57-FC9B-475E-814C-65EDE46EED4F}" sibTransId="{DF060915-11C0-4B62-B1B3-FDAC3DE965FE}"/>
    <dgm:cxn modelId="{F841B9D7-B643-45B5-A0A1-C4E6B1914F89}" type="presParOf" srcId="{49E12D46-DB40-47F8-B6E7-7030A0379D31}" destId="{A044A293-F83F-47C7-8D4E-4A7A851D9212}" srcOrd="0" destOrd="0" presId="urn:microsoft.com/office/officeart/2005/8/layout/chevron2"/>
    <dgm:cxn modelId="{2E8DC578-E64E-4570-B163-CDA51109634A}" type="presParOf" srcId="{A044A293-F83F-47C7-8D4E-4A7A851D9212}" destId="{F699CE0E-50B6-4BCB-B3E1-77C65A90605A}" srcOrd="0" destOrd="0" presId="urn:microsoft.com/office/officeart/2005/8/layout/chevron2"/>
    <dgm:cxn modelId="{4B51546E-BB10-432C-920F-529673B81A3D}" type="presParOf" srcId="{A044A293-F83F-47C7-8D4E-4A7A851D9212}" destId="{508FABB2-7D8C-4CD9-88A7-C44CE8B35A37}" srcOrd="1" destOrd="0" presId="urn:microsoft.com/office/officeart/2005/8/layout/chevron2"/>
    <dgm:cxn modelId="{FD37FC28-90D1-474C-AE11-75FC5B6B79AA}" type="presParOf" srcId="{49E12D46-DB40-47F8-B6E7-7030A0379D31}" destId="{BA7DB7FC-4A2F-41CE-828B-72454F5BF42C}" srcOrd="1" destOrd="0" presId="urn:microsoft.com/office/officeart/2005/8/layout/chevron2"/>
    <dgm:cxn modelId="{67EF683F-F626-4C77-AE82-5CD17522CE21}" type="presParOf" srcId="{49E12D46-DB40-47F8-B6E7-7030A0379D31}" destId="{35614195-EC98-4E53-BF61-6A0DB0513F49}" srcOrd="2" destOrd="0" presId="urn:microsoft.com/office/officeart/2005/8/layout/chevron2"/>
    <dgm:cxn modelId="{E5380B77-0AC9-45E5-ADD3-24D1C3589DC1}" type="presParOf" srcId="{35614195-EC98-4E53-BF61-6A0DB0513F49}" destId="{3F7F7624-78BA-441F-9162-E00CF4C86687}" srcOrd="0" destOrd="0" presId="urn:microsoft.com/office/officeart/2005/8/layout/chevron2"/>
    <dgm:cxn modelId="{C885F80B-F22C-49FB-9746-D4DC7D92EC75}" type="presParOf" srcId="{35614195-EC98-4E53-BF61-6A0DB0513F49}" destId="{63BFB140-C471-4D22-BC02-B5BF98C6B934}" srcOrd="1" destOrd="0" presId="urn:microsoft.com/office/officeart/2005/8/layout/chevron2"/>
    <dgm:cxn modelId="{C4FA58F9-F9A8-442F-981C-DA6CE9C10F14}" type="presParOf" srcId="{49E12D46-DB40-47F8-B6E7-7030A0379D31}" destId="{5D2870D4-167C-4A4F-B068-6B3D82943A07}" srcOrd="3" destOrd="0" presId="urn:microsoft.com/office/officeart/2005/8/layout/chevron2"/>
    <dgm:cxn modelId="{DD0E20B9-B643-4B16-83C5-70161A96E477}" type="presParOf" srcId="{49E12D46-DB40-47F8-B6E7-7030A0379D31}" destId="{C42F6CE3-09EC-477F-BCB7-8F51453DF8D5}" srcOrd="4" destOrd="0" presId="urn:microsoft.com/office/officeart/2005/8/layout/chevron2"/>
    <dgm:cxn modelId="{204B2AB5-CA39-43D9-9483-4095EB025C44}" type="presParOf" srcId="{C42F6CE3-09EC-477F-BCB7-8F51453DF8D5}" destId="{40332CBD-8B4D-40CA-BE62-D78F7AE58975}" srcOrd="0" destOrd="0" presId="urn:microsoft.com/office/officeart/2005/8/layout/chevron2"/>
    <dgm:cxn modelId="{3D790013-7677-4D51-B925-A5830E03DCAA}" type="presParOf" srcId="{C42F6CE3-09EC-477F-BCB7-8F51453DF8D5}" destId="{92A2C9AB-03F1-4268-AC30-708DC0D31A4B}" srcOrd="1" destOrd="0" presId="urn:microsoft.com/office/officeart/2005/8/layout/chevron2"/>
    <dgm:cxn modelId="{07A4C2AF-F8D6-4B8E-945E-60D3D70ED33E}" type="presParOf" srcId="{49E12D46-DB40-47F8-B6E7-7030A0379D31}" destId="{6365093D-BF62-4938-A566-48A292453813}" srcOrd="5" destOrd="0" presId="urn:microsoft.com/office/officeart/2005/8/layout/chevron2"/>
    <dgm:cxn modelId="{6A2AB03C-0978-4961-A538-5FCC4144E007}" type="presParOf" srcId="{49E12D46-DB40-47F8-B6E7-7030A0379D31}" destId="{052A339F-5332-4ED7-9941-96B0BAA2CE13}" srcOrd="6" destOrd="0" presId="urn:microsoft.com/office/officeart/2005/8/layout/chevron2"/>
    <dgm:cxn modelId="{725B449E-3ACD-4AB2-9BB3-CAEF2362402E}" type="presParOf" srcId="{052A339F-5332-4ED7-9941-96B0BAA2CE13}" destId="{8A086475-6D8C-4452-95DC-3AD2BF151111}" srcOrd="0" destOrd="0" presId="urn:microsoft.com/office/officeart/2005/8/layout/chevron2"/>
    <dgm:cxn modelId="{985EDB62-D0B5-4268-BBFD-0A55274708D0}" type="presParOf" srcId="{052A339F-5332-4ED7-9941-96B0BAA2CE13}" destId="{D0AD7813-12DC-4384-9944-124DF08FEE9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1478C9B-4671-4F03-9725-CCD5961EFB4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F96D93EB-082D-451B-97B7-013A818AF34C}">
      <dgm:prSet phldrT="[Texte]"/>
      <dgm:spPr/>
      <dgm:t>
        <a:bodyPr/>
        <a:lstStyle/>
        <a:p>
          <a:r>
            <a:rPr lang="fr-FR" b="1" dirty="0"/>
            <a:t>1980</a:t>
          </a:r>
          <a:endParaRPr lang="fr-FR" dirty="0"/>
        </a:p>
      </dgm:t>
    </dgm:pt>
    <dgm:pt modelId="{99ADF77E-1543-4DE2-8B46-460084AADAB7}" type="parTrans" cxnId="{AD27E796-45F8-412B-B447-5400F5291457}">
      <dgm:prSet/>
      <dgm:spPr/>
      <dgm:t>
        <a:bodyPr/>
        <a:lstStyle/>
        <a:p>
          <a:endParaRPr lang="fr-FR"/>
        </a:p>
      </dgm:t>
    </dgm:pt>
    <dgm:pt modelId="{3D94CFE9-DBD1-4D17-A3FB-20EC6E25BF96}" type="sibTrans" cxnId="{AD27E796-45F8-412B-B447-5400F5291457}">
      <dgm:prSet/>
      <dgm:spPr/>
      <dgm:t>
        <a:bodyPr/>
        <a:lstStyle/>
        <a:p>
          <a:endParaRPr lang="fr-FR"/>
        </a:p>
      </dgm:t>
    </dgm:pt>
    <dgm:pt modelId="{6B995B47-D143-4284-A70D-5611FA7E4918}">
      <dgm:prSet phldrT="[Texte]"/>
      <dgm:spPr/>
      <dgm:t>
        <a:bodyPr/>
        <a:lstStyle/>
        <a:p>
          <a:r>
            <a:rPr lang="fr-FR" dirty="0"/>
            <a:t>Apparition du microprocesseur 16 bits avec 50000 transistors sur la puce</a:t>
          </a:r>
        </a:p>
      </dgm:t>
    </dgm:pt>
    <dgm:pt modelId="{61F4006B-F0FF-46C5-A6EB-2C3D3477AD86}" type="parTrans" cxnId="{EBE5925E-0AA8-4E5E-8459-62EDD968284F}">
      <dgm:prSet/>
      <dgm:spPr/>
      <dgm:t>
        <a:bodyPr/>
        <a:lstStyle/>
        <a:p>
          <a:endParaRPr lang="fr-FR"/>
        </a:p>
      </dgm:t>
    </dgm:pt>
    <dgm:pt modelId="{AF0C66C6-7236-4210-86C6-24433AFAED86}" type="sibTrans" cxnId="{EBE5925E-0AA8-4E5E-8459-62EDD968284F}">
      <dgm:prSet/>
      <dgm:spPr/>
      <dgm:t>
        <a:bodyPr/>
        <a:lstStyle/>
        <a:p>
          <a:endParaRPr lang="fr-FR"/>
        </a:p>
      </dgm:t>
    </dgm:pt>
    <dgm:pt modelId="{29EBD80B-BA76-448D-B443-7E6E9D703E39}">
      <dgm:prSet phldrT="[Texte]"/>
      <dgm:spPr/>
      <dgm:t>
        <a:bodyPr/>
        <a:lstStyle/>
        <a:p>
          <a:r>
            <a:rPr lang="fr-FR" b="1" dirty="0"/>
            <a:t>1984</a:t>
          </a:r>
          <a:endParaRPr lang="fr-FR" dirty="0"/>
        </a:p>
      </dgm:t>
    </dgm:pt>
    <dgm:pt modelId="{40059FB3-4BAF-4FDC-8DD3-1829E775506E}" type="parTrans" cxnId="{F81120A6-5723-415F-97B8-BDB4324AC06E}">
      <dgm:prSet/>
      <dgm:spPr/>
      <dgm:t>
        <a:bodyPr/>
        <a:lstStyle/>
        <a:p>
          <a:endParaRPr lang="fr-FR"/>
        </a:p>
      </dgm:t>
    </dgm:pt>
    <dgm:pt modelId="{1CB8B20C-481F-4B23-976E-EDA686726BA7}" type="sibTrans" cxnId="{F81120A6-5723-415F-97B8-BDB4324AC06E}">
      <dgm:prSet/>
      <dgm:spPr/>
      <dgm:t>
        <a:bodyPr/>
        <a:lstStyle/>
        <a:p>
          <a:endParaRPr lang="fr-FR"/>
        </a:p>
      </dgm:t>
    </dgm:pt>
    <dgm:pt modelId="{B29F1171-3278-4974-8914-94E1AEF1DCC3}">
      <dgm:prSet phldrT="[Texte]"/>
      <dgm:spPr/>
      <dgm:t>
        <a:bodyPr/>
        <a:lstStyle/>
        <a:p>
          <a:r>
            <a:rPr lang="fr-FR" dirty="0"/>
            <a:t>Apparition du microprocesseur 32 bits avec un million de transistor sur la puce</a:t>
          </a:r>
        </a:p>
      </dgm:t>
    </dgm:pt>
    <dgm:pt modelId="{BBE36B57-FC9B-475E-814C-65EDE46EED4F}" type="parTrans" cxnId="{40D120E7-190C-4190-AF2C-20391A1EF642}">
      <dgm:prSet/>
      <dgm:spPr/>
      <dgm:t>
        <a:bodyPr/>
        <a:lstStyle/>
        <a:p>
          <a:endParaRPr lang="fr-FR"/>
        </a:p>
      </dgm:t>
    </dgm:pt>
    <dgm:pt modelId="{DF060915-11C0-4B62-B1B3-FDAC3DE965FE}" type="sibTrans" cxnId="{40D120E7-190C-4190-AF2C-20391A1EF642}">
      <dgm:prSet/>
      <dgm:spPr/>
      <dgm:t>
        <a:bodyPr/>
        <a:lstStyle/>
        <a:p>
          <a:endParaRPr lang="fr-FR"/>
        </a:p>
      </dgm:t>
    </dgm:pt>
    <dgm:pt modelId="{4DF0EC03-60C2-450B-88E3-F6E69F4F187F}">
      <dgm:prSet phldrT="[Texte]"/>
      <dgm:spPr/>
      <dgm:t>
        <a:bodyPr/>
        <a:lstStyle/>
        <a:p>
          <a:r>
            <a:rPr lang="fr-FR" b="1" dirty="0"/>
            <a:t>1994</a:t>
          </a:r>
          <a:endParaRPr lang="fr-FR" dirty="0"/>
        </a:p>
      </dgm:t>
    </dgm:pt>
    <dgm:pt modelId="{9E4AED66-D6AB-4423-A154-9A720B1420FD}" type="parTrans" cxnId="{E1A6C625-CCD8-4CD4-91DA-629C12F360D4}">
      <dgm:prSet/>
      <dgm:spPr/>
      <dgm:t>
        <a:bodyPr/>
        <a:lstStyle/>
        <a:p>
          <a:endParaRPr lang="fr-FR"/>
        </a:p>
      </dgm:t>
    </dgm:pt>
    <dgm:pt modelId="{88A1F9B6-5886-4BEA-BB6D-5D92D3DB5670}" type="sibTrans" cxnId="{E1A6C625-CCD8-4CD4-91DA-629C12F360D4}">
      <dgm:prSet/>
      <dgm:spPr/>
      <dgm:t>
        <a:bodyPr/>
        <a:lstStyle/>
        <a:p>
          <a:endParaRPr lang="fr-FR"/>
        </a:p>
      </dgm:t>
    </dgm:pt>
    <dgm:pt modelId="{E9E8785B-E384-4167-A419-A8644E50D293}">
      <dgm:prSet phldrT="[Texte]"/>
      <dgm:spPr/>
      <dgm:t>
        <a:bodyPr/>
        <a:lstStyle/>
        <a:p>
          <a:r>
            <a:rPr lang="fr-FR" dirty="0"/>
            <a:t>Apparition du Pentium avec 3,5 millions de transistors</a:t>
          </a:r>
        </a:p>
      </dgm:t>
    </dgm:pt>
    <dgm:pt modelId="{0827559E-B85C-4927-AE79-CE5140D08AFC}" type="parTrans" cxnId="{BF1D7B83-EC4D-4609-B89C-37AA23E72935}">
      <dgm:prSet/>
      <dgm:spPr/>
      <dgm:t>
        <a:bodyPr/>
        <a:lstStyle/>
        <a:p>
          <a:endParaRPr lang="fr-FR"/>
        </a:p>
      </dgm:t>
    </dgm:pt>
    <dgm:pt modelId="{A5ED7FF3-2317-4824-BD79-E307821DE343}" type="sibTrans" cxnId="{BF1D7B83-EC4D-4609-B89C-37AA23E72935}">
      <dgm:prSet/>
      <dgm:spPr/>
      <dgm:t>
        <a:bodyPr/>
        <a:lstStyle/>
        <a:p>
          <a:endParaRPr lang="fr-FR"/>
        </a:p>
      </dgm:t>
    </dgm:pt>
    <dgm:pt modelId="{49E12D46-DB40-47F8-B6E7-7030A0379D31}" type="pres">
      <dgm:prSet presAssocID="{21478C9B-4671-4F03-9725-CCD5961EFB47}" presName="linearFlow" presStyleCnt="0">
        <dgm:presLayoutVars>
          <dgm:dir/>
          <dgm:animLvl val="lvl"/>
          <dgm:resizeHandles val="exact"/>
        </dgm:presLayoutVars>
      </dgm:prSet>
      <dgm:spPr/>
    </dgm:pt>
    <dgm:pt modelId="{A044A293-F83F-47C7-8D4E-4A7A851D9212}" type="pres">
      <dgm:prSet presAssocID="{F96D93EB-082D-451B-97B7-013A818AF34C}" presName="composite" presStyleCnt="0"/>
      <dgm:spPr/>
    </dgm:pt>
    <dgm:pt modelId="{F699CE0E-50B6-4BCB-B3E1-77C65A90605A}" type="pres">
      <dgm:prSet presAssocID="{F96D93EB-082D-451B-97B7-013A818AF34C}" presName="parentText" presStyleLbl="alignNode1" presStyleIdx="0" presStyleCnt="3">
        <dgm:presLayoutVars>
          <dgm:chMax val="1"/>
          <dgm:bulletEnabled val="1"/>
        </dgm:presLayoutVars>
      </dgm:prSet>
      <dgm:spPr/>
    </dgm:pt>
    <dgm:pt modelId="{508FABB2-7D8C-4CD9-88A7-C44CE8B35A37}" type="pres">
      <dgm:prSet presAssocID="{F96D93EB-082D-451B-97B7-013A818AF34C}" presName="descendantText" presStyleLbl="alignAcc1" presStyleIdx="0" presStyleCnt="3">
        <dgm:presLayoutVars>
          <dgm:bulletEnabled val="1"/>
        </dgm:presLayoutVars>
      </dgm:prSet>
      <dgm:spPr/>
    </dgm:pt>
    <dgm:pt modelId="{BA7DB7FC-4A2F-41CE-828B-72454F5BF42C}" type="pres">
      <dgm:prSet presAssocID="{3D94CFE9-DBD1-4D17-A3FB-20EC6E25BF96}" presName="sp" presStyleCnt="0"/>
      <dgm:spPr/>
    </dgm:pt>
    <dgm:pt modelId="{35614195-EC98-4E53-BF61-6A0DB0513F49}" type="pres">
      <dgm:prSet presAssocID="{29EBD80B-BA76-448D-B443-7E6E9D703E39}" presName="composite" presStyleCnt="0"/>
      <dgm:spPr/>
    </dgm:pt>
    <dgm:pt modelId="{3F7F7624-78BA-441F-9162-E00CF4C86687}" type="pres">
      <dgm:prSet presAssocID="{29EBD80B-BA76-448D-B443-7E6E9D703E39}" presName="parentText" presStyleLbl="alignNode1" presStyleIdx="1" presStyleCnt="3">
        <dgm:presLayoutVars>
          <dgm:chMax val="1"/>
          <dgm:bulletEnabled val="1"/>
        </dgm:presLayoutVars>
      </dgm:prSet>
      <dgm:spPr/>
    </dgm:pt>
    <dgm:pt modelId="{63BFB140-C471-4D22-BC02-B5BF98C6B934}" type="pres">
      <dgm:prSet presAssocID="{29EBD80B-BA76-448D-B443-7E6E9D703E39}" presName="descendantText" presStyleLbl="alignAcc1" presStyleIdx="1" presStyleCnt="3">
        <dgm:presLayoutVars>
          <dgm:bulletEnabled val="1"/>
        </dgm:presLayoutVars>
      </dgm:prSet>
      <dgm:spPr/>
    </dgm:pt>
    <dgm:pt modelId="{5D2870D4-167C-4A4F-B068-6B3D82943A07}" type="pres">
      <dgm:prSet presAssocID="{1CB8B20C-481F-4B23-976E-EDA686726BA7}" presName="sp" presStyleCnt="0"/>
      <dgm:spPr/>
    </dgm:pt>
    <dgm:pt modelId="{C42F6CE3-09EC-477F-BCB7-8F51453DF8D5}" type="pres">
      <dgm:prSet presAssocID="{4DF0EC03-60C2-450B-88E3-F6E69F4F187F}" presName="composite" presStyleCnt="0"/>
      <dgm:spPr/>
    </dgm:pt>
    <dgm:pt modelId="{40332CBD-8B4D-40CA-BE62-D78F7AE58975}" type="pres">
      <dgm:prSet presAssocID="{4DF0EC03-60C2-450B-88E3-F6E69F4F187F}" presName="parentText" presStyleLbl="alignNode1" presStyleIdx="2" presStyleCnt="3">
        <dgm:presLayoutVars>
          <dgm:chMax val="1"/>
          <dgm:bulletEnabled val="1"/>
        </dgm:presLayoutVars>
      </dgm:prSet>
      <dgm:spPr/>
    </dgm:pt>
    <dgm:pt modelId="{92A2C9AB-03F1-4268-AC30-708DC0D31A4B}" type="pres">
      <dgm:prSet presAssocID="{4DF0EC03-60C2-450B-88E3-F6E69F4F187F}" presName="descendantText" presStyleLbl="alignAcc1" presStyleIdx="2" presStyleCnt="3">
        <dgm:presLayoutVars>
          <dgm:bulletEnabled val="1"/>
        </dgm:presLayoutVars>
      </dgm:prSet>
      <dgm:spPr/>
    </dgm:pt>
  </dgm:ptLst>
  <dgm:cxnLst>
    <dgm:cxn modelId="{1C2E840F-EC93-4726-800F-CA6389B0013C}" type="presOf" srcId="{4DF0EC03-60C2-450B-88E3-F6E69F4F187F}" destId="{40332CBD-8B4D-40CA-BE62-D78F7AE58975}" srcOrd="0" destOrd="0" presId="urn:microsoft.com/office/officeart/2005/8/layout/chevron2"/>
    <dgm:cxn modelId="{E1A6C625-CCD8-4CD4-91DA-629C12F360D4}" srcId="{21478C9B-4671-4F03-9725-CCD5961EFB47}" destId="{4DF0EC03-60C2-450B-88E3-F6E69F4F187F}" srcOrd="2" destOrd="0" parTransId="{9E4AED66-D6AB-4423-A154-9A720B1420FD}" sibTransId="{88A1F9B6-5886-4BEA-BB6D-5D92D3DB5670}"/>
    <dgm:cxn modelId="{F8E30436-A4F3-429B-A3A2-0B2218202307}" type="presOf" srcId="{6B995B47-D143-4284-A70D-5611FA7E4918}" destId="{508FABB2-7D8C-4CD9-88A7-C44CE8B35A37}" srcOrd="0" destOrd="0" presId="urn:microsoft.com/office/officeart/2005/8/layout/chevron2"/>
    <dgm:cxn modelId="{EBE5925E-0AA8-4E5E-8459-62EDD968284F}" srcId="{F96D93EB-082D-451B-97B7-013A818AF34C}" destId="{6B995B47-D143-4284-A70D-5611FA7E4918}" srcOrd="0" destOrd="0" parTransId="{61F4006B-F0FF-46C5-A6EB-2C3D3477AD86}" sibTransId="{AF0C66C6-7236-4210-86C6-24433AFAED86}"/>
    <dgm:cxn modelId="{5290EE5E-CC23-41F6-A671-FCF96D4BFBC9}" type="presOf" srcId="{21478C9B-4671-4F03-9725-CCD5961EFB47}" destId="{49E12D46-DB40-47F8-B6E7-7030A0379D31}" srcOrd="0" destOrd="0" presId="urn:microsoft.com/office/officeart/2005/8/layout/chevron2"/>
    <dgm:cxn modelId="{61A6FF46-D8FD-49AE-BF4F-BB74EC65CAB3}" type="presOf" srcId="{B29F1171-3278-4974-8914-94E1AEF1DCC3}" destId="{63BFB140-C471-4D22-BC02-B5BF98C6B934}" srcOrd="0" destOrd="0" presId="urn:microsoft.com/office/officeart/2005/8/layout/chevron2"/>
    <dgm:cxn modelId="{2E367B58-3419-4006-BFE1-3C8D8DF49137}" type="presOf" srcId="{E9E8785B-E384-4167-A419-A8644E50D293}" destId="{92A2C9AB-03F1-4268-AC30-708DC0D31A4B}" srcOrd="0" destOrd="0" presId="urn:microsoft.com/office/officeart/2005/8/layout/chevron2"/>
    <dgm:cxn modelId="{BF1D7B83-EC4D-4609-B89C-37AA23E72935}" srcId="{4DF0EC03-60C2-450B-88E3-F6E69F4F187F}" destId="{E9E8785B-E384-4167-A419-A8644E50D293}" srcOrd="0" destOrd="0" parTransId="{0827559E-B85C-4927-AE79-CE5140D08AFC}" sibTransId="{A5ED7FF3-2317-4824-BD79-E307821DE343}"/>
    <dgm:cxn modelId="{AD27E796-45F8-412B-B447-5400F5291457}" srcId="{21478C9B-4671-4F03-9725-CCD5961EFB47}" destId="{F96D93EB-082D-451B-97B7-013A818AF34C}" srcOrd="0" destOrd="0" parTransId="{99ADF77E-1543-4DE2-8B46-460084AADAB7}" sibTransId="{3D94CFE9-DBD1-4D17-A3FB-20EC6E25BF96}"/>
    <dgm:cxn modelId="{F81120A6-5723-415F-97B8-BDB4324AC06E}" srcId="{21478C9B-4671-4F03-9725-CCD5961EFB47}" destId="{29EBD80B-BA76-448D-B443-7E6E9D703E39}" srcOrd="1" destOrd="0" parTransId="{40059FB3-4BAF-4FDC-8DD3-1829E775506E}" sibTransId="{1CB8B20C-481F-4B23-976E-EDA686726BA7}"/>
    <dgm:cxn modelId="{AFD701CC-F639-4073-94CD-0BB1AE6E31FD}" type="presOf" srcId="{F96D93EB-082D-451B-97B7-013A818AF34C}" destId="{F699CE0E-50B6-4BCB-B3E1-77C65A90605A}" srcOrd="0" destOrd="0" presId="urn:microsoft.com/office/officeart/2005/8/layout/chevron2"/>
    <dgm:cxn modelId="{952ECED6-2453-471D-87A4-00A8997BA9B9}" type="presOf" srcId="{29EBD80B-BA76-448D-B443-7E6E9D703E39}" destId="{3F7F7624-78BA-441F-9162-E00CF4C86687}" srcOrd="0" destOrd="0" presId="urn:microsoft.com/office/officeart/2005/8/layout/chevron2"/>
    <dgm:cxn modelId="{40D120E7-190C-4190-AF2C-20391A1EF642}" srcId="{29EBD80B-BA76-448D-B443-7E6E9D703E39}" destId="{B29F1171-3278-4974-8914-94E1AEF1DCC3}" srcOrd="0" destOrd="0" parTransId="{BBE36B57-FC9B-475E-814C-65EDE46EED4F}" sibTransId="{DF060915-11C0-4B62-B1B3-FDAC3DE965FE}"/>
    <dgm:cxn modelId="{C5771B9C-1FEB-42A9-89BC-E8162553E9BC}" type="presParOf" srcId="{49E12D46-DB40-47F8-B6E7-7030A0379D31}" destId="{A044A293-F83F-47C7-8D4E-4A7A851D9212}" srcOrd="0" destOrd="0" presId="urn:microsoft.com/office/officeart/2005/8/layout/chevron2"/>
    <dgm:cxn modelId="{F23901FF-3F19-4462-AF56-6311D12C8603}" type="presParOf" srcId="{A044A293-F83F-47C7-8D4E-4A7A851D9212}" destId="{F699CE0E-50B6-4BCB-B3E1-77C65A90605A}" srcOrd="0" destOrd="0" presId="urn:microsoft.com/office/officeart/2005/8/layout/chevron2"/>
    <dgm:cxn modelId="{877A2914-65FE-44B7-A52B-7EBFCBD89B7D}" type="presParOf" srcId="{A044A293-F83F-47C7-8D4E-4A7A851D9212}" destId="{508FABB2-7D8C-4CD9-88A7-C44CE8B35A37}" srcOrd="1" destOrd="0" presId="urn:microsoft.com/office/officeart/2005/8/layout/chevron2"/>
    <dgm:cxn modelId="{99BC13D3-BCD3-4489-B2F1-FD40C45A9852}" type="presParOf" srcId="{49E12D46-DB40-47F8-B6E7-7030A0379D31}" destId="{BA7DB7FC-4A2F-41CE-828B-72454F5BF42C}" srcOrd="1" destOrd="0" presId="urn:microsoft.com/office/officeart/2005/8/layout/chevron2"/>
    <dgm:cxn modelId="{559482A9-0645-4C9E-8A47-7807BF26DA56}" type="presParOf" srcId="{49E12D46-DB40-47F8-B6E7-7030A0379D31}" destId="{35614195-EC98-4E53-BF61-6A0DB0513F49}" srcOrd="2" destOrd="0" presId="urn:microsoft.com/office/officeart/2005/8/layout/chevron2"/>
    <dgm:cxn modelId="{ED9933C4-16AE-4A01-A5D0-FC417FC1F5B2}" type="presParOf" srcId="{35614195-EC98-4E53-BF61-6A0DB0513F49}" destId="{3F7F7624-78BA-441F-9162-E00CF4C86687}" srcOrd="0" destOrd="0" presId="urn:microsoft.com/office/officeart/2005/8/layout/chevron2"/>
    <dgm:cxn modelId="{208F8978-B081-4ACF-B51E-73C3AC965B23}" type="presParOf" srcId="{35614195-EC98-4E53-BF61-6A0DB0513F49}" destId="{63BFB140-C471-4D22-BC02-B5BF98C6B934}" srcOrd="1" destOrd="0" presId="urn:microsoft.com/office/officeart/2005/8/layout/chevron2"/>
    <dgm:cxn modelId="{C0B3B5FA-AAEF-48D7-A234-DE59177DED09}" type="presParOf" srcId="{49E12D46-DB40-47F8-B6E7-7030A0379D31}" destId="{5D2870D4-167C-4A4F-B068-6B3D82943A07}" srcOrd="3" destOrd="0" presId="urn:microsoft.com/office/officeart/2005/8/layout/chevron2"/>
    <dgm:cxn modelId="{FCFBAC38-FA54-43C2-9DCE-8DA1167BE22E}" type="presParOf" srcId="{49E12D46-DB40-47F8-B6E7-7030A0379D31}" destId="{C42F6CE3-09EC-477F-BCB7-8F51453DF8D5}" srcOrd="4" destOrd="0" presId="urn:microsoft.com/office/officeart/2005/8/layout/chevron2"/>
    <dgm:cxn modelId="{509B362F-D89E-4AC6-99AC-A510D07C5ACB}" type="presParOf" srcId="{C42F6CE3-09EC-477F-BCB7-8F51453DF8D5}" destId="{40332CBD-8B4D-40CA-BE62-D78F7AE58975}" srcOrd="0" destOrd="0" presId="urn:microsoft.com/office/officeart/2005/8/layout/chevron2"/>
    <dgm:cxn modelId="{30BABA99-BB8C-429B-9717-D4330758134F}" type="presParOf" srcId="{C42F6CE3-09EC-477F-BCB7-8F51453DF8D5}" destId="{92A2C9AB-03F1-4268-AC30-708DC0D31A4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E54F1A2-B3D8-4633-AA14-4CFB5662407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ED19815-CAD7-4437-AC94-B95B0F985468}">
      <dgm:prSet phldrT="[Texte]"/>
      <dgm:spPr/>
      <dgm:t>
        <a:bodyPr/>
        <a:lstStyle/>
        <a:p>
          <a:r>
            <a:rPr lang="fr-FR" dirty="0"/>
            <a:t>Loi de More</a:t>
          </a:r>
        </a:p>
      </dgm:t>
    </dgm:pt>
    <dgm:pt modelId="{F1A06675-112B-481D-B2CB-00D9AEDDFE86}" type="parTrans" cxnId="{C55D5F01-6D18-4CB1-A729-061F5D05DB62}">
      <dgm:prSet/>
      <dgm:spPr/>
      <dgm:t>
        <a:bodyPr/>
        <a:lstStyle/>
        <a:p>
          <a:endParaRPr lang="fr-FR"/>
        </a:p>
      </dgm:t>
    </dgm:pt>
    <dgm:pt modelId="{782DECFF-DD0B-4505-85B9-15211F086342}" type="sibTrans" cxnId="{C55D5F01-6D18-4CB1-A729-061F5D05DB62}">
      <dgm:prSet/>
      <dgm:spPr/>
      <dgm:t>
        <a:bodyPr/>
        <a:lstStyle/>
        <a:p>
          <a:endParaRPr lang="fr-FR"/>
        </a:p>
      </dgm:t>
    </dgm:pt>
    <dgm:pt modelId="{C9C8C0A1-9BC5-4F3D-BC55-0B012680325E}">
      <dgm:prSet phldrT="[Texte]" custT="1"/>
      <dgm:spPr/>
      <dgm:t>
        <a:bodyPr/>
        <a:lstStyle/>
        <a:p>
          <a:pPr algn="l"/>
          <a:r>
            <a:rPr lang="fr-FR" sz="3200" b="1" i="1" dirty="0"/>
            <a:t>Le nombre de composants par circuit intégré double tous les</a:t>
          </a:r>
          <a:br>
            <a:rPr lang="fr-FR" sz="3200" b="1" i="0" dirty="0"/>
          </a:br>
          <a:r>
            <a:rPr lang="fr-FR" sz="3200" b="1" i="1" dirty="0"/>
            <a:t>deux ans </a:t>
          </a:r>
          <a:endParaRPr lang="fr-FR" sz="3200" dirty="0"/>
        </a:p>
      </dgm:t>
    </dgm:pt>
    <dgm:pt modelId="{628B1E3B-5593-40FE-8705-4F8FE97F8A4B}" type="parTrans" cxnId="{EEB62B36-578B-4E6E-8B31-010AB8BEDAD8}">
      <dgm:prSet/>
      <dgm:spPr/>
      <dgm:t>
        <a:bodyPr/>
        <a:lstStyle/>
        <a:p>
          <a:endParaRPr lang="fr-FR"/>
        </a:p>
      </dgm:t>
    </dgm:pt>
    <dgm:pt modelId="{72F8CD21-8CEE-45FC-A350-4A365A57656B}" type="sibTrans" cxnId="{EEB62B36-578B-4E6E-8B31-010AB8BEDAD8}">
      <dgm:prSet/>
      <dgm:spPr/>
      <dgm:t>
        <a:bodyPr/>
        <a:lstStyle/>
        <a:p>
          <a:endParaRPr lang="fr-FR"/>
        </a:p>
      </dgm:t>
    </dgm:pt>
    <dgm:pt modelId="{FB332BD3-368A-4C53-9F16-61979CDA0B7B}" type="pres">
      <dgm:prSet presAssocID="{4E54F1A2-B3D8-4633-AA14-4CFB56624073}" presName="Name0" presStyleCnt="0">
        <dgm:presLayoutVars>
          <dgm:dir/>
          <dgm:animLvl val="lvl"/>
          <dgm:resizeHandles val="exact"/>
        </dgm:presLayoutVars>
      </dgm:prSet>
      <dgm:spPr/>
    </dgm:pt>
    <dgm:pt modelId="{D519496E-DCEC-4B00-AFDE-57F8A913FE3B}" type="pres">
      <dgm:prSet presAssocID="{9ED19815-CAD7-4437-AC94-B95B0F985468}" presName="composite" presStyleCnt="0"/>
      <dgm:spPr/>
    </dgm:pt>
    <dgm:pt modelId="{7528D603-B980-44FD-AABE-3B5651EFC83D}" type="pres">
      <dgm:prSet presAssocID="{9ED19815-CAD7-4437-AC94-B95B0F985468}" presName="parTx" presStyleLbl="alignNode1" presStyleIdx="0" presStyleCnt="1">
        <dgm:presLayoutVars>
          <dgm:chMax val="0"/>
          <dgm:chPref val="0"/>
          <dgm:bulletEnabled val="1"/>
        </dgm:presLayoutVars>
      </dgm:prSet>
      <dgm:spPr/>
    </dgm:pt>
    <dgm:pt modelId="{8217D0AB-ED3B-43BF-B90A-BC4A33AF27D9}" type="pres">
      <dgm:prSet presAssocID="{9ED19815-CAD7-4437-AC94-B95B0F985468}" presName="desTx" presStyleLbl="alignAccFollowNode1" presStyleIdx="0" presStyleCnt="1" custScaleY="112850">
        <dgm:presLayoutVars>
          <dgm:bulletEnabled val="1"/>
        </dgm:presLayoutVars>
      </dgm:prSet>
      <dgm:spPr/>
    </dgm:pt>
  </dgm:ptLst>
  <dgm:cxnLst>
    <dgm:cxn modelId="{C55D5F01-6D18-4CB1-A729-061F5D05DB62}" srcId="{4E54F1A2-B3D8-4633-AA14-4CFB56624073}" destId="{9ED19815-CAD7-4437-AC94-B95B0F985468}" srcOrd="0" destOrd="0" parTransId="{F1A06675-112B-481D-B2CB-00D9AEDDFE86}" sibTransId="{782DECFF-DD0B-4505-85B9-15211F086342}"/>
    <dgm:cxn modelId="{05208210-8946-473F-8BD6-FBEB1F0AD5D9}" type="presOf" srcId="{4E54F1A2-B3D8-4633-AA14-4CFB56624073}" destId="{FB332BD3-368A-4C53-9F16-61979CDA0B7B}" srcOrd="0" destOrd="0" presId="urn:microsoft.com/office/officeart/2005/8/layout/hList1"/>
    <dgm:cxn modelId="{EEB62B36-578B-4E6E-8B31-010AB8BEDAD8}" srcId="{9ED19815-CAD7-4437-AC94-B95B0F985468}" destId="{C9C8C0A1-9BC5-4F3D-BC55-0B012680325E}" srcOrd="0" destOrd="0" parTransId="{628B1E3B-5593-40FE-8705-4F8FE97F8A4B}" sibTransId="{72F8CD21-8CEE-45FC-A350-4A365A57656B}"/>
    <dgm:cxn modelId="{22A9DC4E-BE21-4D2E-BE53-4578A7167FA2}" type="presOf" srcId="{9ED19815-CAD7-4437-AC94-B95B0F985468}" destId="{7528D603-B980-44FD-AABE-3B5651EFC83D}" srcOrd="0" destOrd="0" presId="urn:microsoft.com/office/officeart/2005/8/layout/hList1"/>
    <dgm:cxn modelId="{A90E6674-8305-4AB5-9F8B-69ECBE3E02FC}" type="presOf" srcId="{C9C8C0A1-9BC5-4F3D-BC55-0B012680325E}" destId="{8217D0AB-ED3B-43BF-B90A-BC4A33AF27D9}" srcOrd="0" destOrd="0" presId="urn:microsoft.com/office/officeart/2005/8/layout/hList1"/>
    <dgm:cxn modelId="{E12FCFA0-1A4E-4D96-9CAA-3AB53DBA868A}" type="presParOf" srcId="{FB332BD3-368A-4C53-9F16-61979CDA0B7B}" destId="{D519496E-DCEC-4B00-AFDE-57F8A913FE3B}" srcOrd="0" destOrd="0" presId="urn:microsoft.com/office/officeart/2005/8/layout/hList1"/>
    <dgm:cxn modelId="{28F2579A-37EC-44C2-A41E-22E93F6DA654}" type="presParOf" srcId="{D519496E-DCEC-4B00-AFDE-57F8A913FE3B}" destId="{7528D603-B980-44FD-AABE-3B5651EFC83D}" srcOrd="0" destOrd="0" presId="urn:microsoft.com/office/officeart/2005/8/layout/hList1"/>
    <dgm:cxn modelId="{F6B66F1A-D4E6-4E93-8B51-667C1926E0FE}" type="presParOf" srcId="{D519496E-DCEC-4B00-AFDE-57F8A913FE3B}" destId="{8217D0AB-ED3B-43BF-B90A-BC4A33AF27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6D7E17B-4CB5-42FD-AF50-F20BE5D5F4DD}" type="doc">
      <dgm:prSet loTypeId="urn:microsoft.com/office/officeart/2005/8/layout/equation1" loCatId="process" qsTypeId="urn:microsoft.com/office/officeart/2005/8/quickstyle/3d4" qsCatId="3D" csTypeId="urn:microsoft.com/office/officeart/2005/8/colors/accent1_2" csCatId="accent1" phldr="1"/>
      <dgm:spPr/>
    </dgm:pt>
    <dgm:pt modelId="{7DA47208-1240-478A-B6DF-614A41497AD0}">
      <dgm:prSet phldrT="[Texte]" custT="1"/>
      <dgm:spPr/>
      <dgm:t>
        <a:bodyPr/>
        <a:lstStyle/>
        <a:p>
          <a:r>
            <a:rPr lang="fr-FR" sz="2000" dirty="0"/>
            <a:t>bus de données</a:t>
          </a:r>
        </a:p>
      </dgm:t>
    </dgm:pt>
    <dgm:pt modelId="{13386045-AAF1-4DAB-8020-6E831B402F85}" type="parTrans" cxnId="{C35B37C2-17EC-4C3A-95A0-3BC7F4BCBE37}">
      <dgm:prSet/>
      <dgm:spPr/>
      <dgm:t>
        <a:bodyPr/>
        <a:lstStyle/>
        <a:p>
          <a:endParaRPr lang="fr-FR"/>
        </a:p>
      </dgm:t>
    </dgm:pt>
    <dgm:pt modelId="{81CE10D4-5EE8-45FD-99F7-CEF7DB90FDA9}" type="sibTrans" cxnId="{C35B37C2-17EC-4C3A-95A0-3BC7F4BCBE37}">
      <dgm:prSet/>
      <dgm:spPr/>
      <dgm:t>
        <a:bodyPr/>
        <a:lstStyle/>
        <a:p>
          <a:endParaRPr lang="fr-FR"/>
        </a:p>
      </dgm:t>
    </dgm:pt>
    <dgm:pt modelId="{DD487A30-39B1-42A9-8D3D-76D628AB6D46}">
      <dgm:prSet phldrT="[Texte]" custT="1"/>
      <dgm:spPr/>
      <dgm:t>
        <a:bodyPr/>
        <a:lstStyle/>
        <a:p>
          <a:r>
            <a:rPr lang="fr-FR" sz="2000" dirty="0"/>
            <a:t>bus d’ adresses</a:t>
          </a:r>
        </a:p>
      </dgm:t>
    </dgm:pt>
    <dgm:pt modelId="{C245407E-DC8A-4C1E-A96C-486C6FCFB860}" type="parTrans" cxnId="{EF436A18-E12A-4CA8-8452-FF4FB5D6F305}">
      <dgm:prSet/>
      <dgm:spPr/>
      <dgm:t>
        <a:bodyPr/>
        <a:lstStyle/>
        <a:p>
          <a:endParaRPr lang="fr-FR"/>
        </a:p>
      </dgm:t>
    </dgm:pt>
    <dgm:pt modelId="{0A4EAD53-5293-46FA-A0B7-7F11443E875A}" type="sibTrans" cxnId="{EF436A18-E12A-4CA8-8452-FF4FB5D6F305}">
      <dgm:prSet/>
      <dgm:spPr/>
      <dgm:t>
        <a:bodyPr/>
        <a:lstStyle/>
        <a:p>
          <a:endParaRPr lang="fr-FR"/>
        </a:p>
      </dgm:t>
    </dgm:pt>
    <dgm:pt modelId="{17F44179-401E-4CF3-9D02-C1CBD2AF79A3}">
      <dgm:prSet phldrT="[Texte]" custT="1"/>
      <dgm:spPr/>
      <dgm:t>
        <a:bodyPr/>
        <a:lstStyle/>
        <a:p>
          <a:r>
            <a:rPr lang="fr-FR" sz="2000" dirty="0"/>
            <a:t>performance</a:t>
          </a:r>
        </a:p>
      </dgm:t>
    </dgm:pt>
    <dgm:pt modelId="{8A403FA6-8377-4B01-88E2-F6CF03BF6642}" type="parTrans" cxnId="{03D482D7-66E3-4F48-8421-10047640C4E2}">
      <dgm:prSet/>
      <dgm:spPr/>
      <dgm:t>
        <a:bodyPr/>
        <a:lstStyle/>
        <a:p>
          <a:endParaRPr lang="fr-FR"/>
        </a:p>
      </dgm:t>
    </dgm:pt>
    <dgm:pt modelId="{F8D4FA5F-4603-40B9-B7AB-530B96FCE351}" type="sibTrans" cxnId="{03D482D7-66E3-4F48-8421-10047640C4E2}">
      <dgm:prSet/>
      <dgm:spPr/>
      <dgm:t>
        <a:bodyPr/>
        <a:lstStyle/>
        <a:p>
          <a:endParaRPr lang="fr-FR"/>
        </a:p>
      </dgm:t>
    </dgm:pt>
    <dgm:pt modelId="{C0B6228D-5136-4090-9BAC-0B0246F9C654}">
      <dgm:prSet phldrT="[Texte]"/>
      <dgm:spPr/>
      <dgm:t>
        <a:bodyPr/>
        <a:lstStyle/>
        <a:p>
          <a:r>
            <a:rPr lang="fr-FR" dirty="0"/>
            <a:t>fréquence de l'horloge</a:t>
          </a:r>
        </a:p>
      </dgm:t>
    </dgm:pt>
    <dgm:pt modelId="{6E59ABCB-504E-4B7D-988F-DE3109C022F1}" type="parTrans" cxnId="{515E19FF-AE42-4754-A63A-CBD1C4FF8480}">
      <dgm:prSet/>
      <dgm:spPr/>
      <dgm:t>
        <a:bodyPr/>
        <a:lstStyle/>
        <a:p>
          <a:endParaRPr lang="fr-FR"/>
        </a:p>
      </dgm:t>
    </dgm:pt>
    <dgm:pt modelId="{93783D66-A170-450A-AE21-A118A3DE7C48}" type="sibTrans" cxnId="{515E19FF-AE42-4754-A63A-CBD1C4FF8480}">
      <dgm:prSet/>
      <dgm:spPr/>
      <dgm:t>
        <a:bodyPr/>
        <a:lstStyle/>
        <a:p>
          <a:endParaRPr lang="fr-FR"/>
        </a:p>
      </dgm:t>
    </dgm:pt>
    <dgm:pt modelId="{4E49E44B-DC2E-4F2F-98CE-1A4A65B977C4}" type="pres">
      <dgm:prSet presAssocID="{46D7E17B-4CB5-42FD-AF50-F20BE5D5F4DD}" presName="linearFlow" presStyleCnt="0">
        <dgm:presLayoutVars>
          <dgm:dir/>
          <dgm:resizeHandles val="exact"/>
        </dgm:presLayoutVars>
      </dgm:prSet>
      <dgm:spPr/>
    </dgm:pt>
    <dgm:pt modelId="{6F6581C7-C7F4-4EDF-8F79-09A50673916F}" type="pres">
      <dgm:prSet presAssocID="{7DA47208-1240-478A-B6DF-614A41497AD0}" presName="node" presStyleLbl="node1" presStyleIdx="0" presStyleCnt="4">
        <dgm:presLayoutVars>
          <dgm:bulletEnabled val="1"/>
        </dgm:presLayoutVars>
      </dgm:prSet>
      <dgm:spPr/>
    </dgm:pt>
    <dgm:pt modelId="{72B76383-BF6A-47FD-9A8B-A6DD41F6F7A1}" type="pres">
      <dgm:prSet presAssocID="{81CE10D4-5EE8-45FD-99F7-CEF7DB90FDA9}" presName="spacerL" presStyleCnt="0"/>
      <dgm:spPr/>
    </dgm:pt>
    <dgm:pt modelId="{504E771E-C1D5-484A-8043-DC75C7C97087}" type="pres">
      <dgm:prSet presAssocID="{81CE10D4-5EE8-45FD-99F7-CEF7DB90FDA9}" presName="sibTrans" presStyleLbl="sibTrans2D1" presStyleIdx="0" presStyleCnt="3"/>
      <dgm:spPr/>
    </dgm:pt>
    <dgm:pt modelId="{869FA207-6243-4D3A-A193-EFD3F573A08A}" type="pres">
      <dgm:prSet presAssocID="{81CE10D4-5EE8-45FD-99F7-CEF7DB90FDA9}" presName="spacerR" presStyleCnt="0"/>
      <dgm:spPr/>
    </dgm:pt>
    <dgm:pt modelId="{5C07713D-8435-4A4B-AC96-3A9ACABECF7B}" type="pres">
      <dgm:prSet presAssocID="{DD487A30-39B1-42A9-8D3D-76D628AB6D46}" presName="node" presStyleLbl="node1" presStyleIdx="1" presStyleCnt="4">
        <dgm:presLayoutVars>
          <dgm:bulletEnabled val="1"/>
        </dgm:presLayoutVars>
      </dgm:prSet>
      <dgm:spPr/>
    </dgm:pt>
    <dgm:pt modelId="{EE40D500-0505-4F12-9E91-429AB5659BC7}" type="pres">
      <dgm:prSet presAssocID="{0A4EAD53-5293-46FA-A0B7-7F11443E875A}" presName="spacerL" presStyleCnt="0"/>
      <dgm:spPr/>
    </dgm:pt>
    <dgm:pt modelId="{0407E7FC-C2B2-40BC-8374-379BE73C8B54}" type="pres">
      <dgm:prSet presAssocID="{0A4EAD53-5293-46FA-A0B7-7F11443E875A}" presName="sibTrans" presStyleLbl="sibTrans2D1" presStyleIdx="1" presStyleCnt="3"/>
      <dgm:spPr/>
    </dgm:pt>
    <dgm:pt modelId="{E54D0292-39FB-48E0-A5B4-6BCE3C063535}" type="pres">
      <dgm:prSet presAssocID="{0A4EAD53-5293-46FA-A0B7-7F11443E875A}" presName="spacerR" presStyleCnt="0"/>
      <dgm:spPr/>
    </dgm:pt>
    <dgm:pt modelId="{269B8A34-405B-4A57-A60E-9A825CB6C78F}" type="pres">
      <dgm:prSet presAssocID="{C0B6228D-5136-4090-9BAC-0B0246F9C654}" presName="node" presStyleLbl="node1" presStyleIdx="2" presStyleCnt="4">
        <dgm:presLayoutVars>
          <dgm:bulletEnabled val="1"/>
        </dgm:presLayoutVars>
      </dgm:prSet>
      <dgm:spPr/>
    </dgm:pt>
    <dgm:pt modelId="{ADB6C8C4-CAE3-4A28-B279-3608ED29FBC0}" type="pres">
      <dgm:prSet presAssocID="{93783D66-A170-450A-AE21-A118A3DE7C48}" presName="spacerL" presStyleCnt="0"/>
      <dgm:spPr/>
    </dgm:pt>
    <dgm:pt modelId="{F70B11B7-D45B-4F8D-AA3E-F0ADBEF8AE78}" type="pres">
      <dgm:prSet presAssocID="{93783D66-A170-450A-AE21-A118A3DE7C48}" presName="sibTrans" presStyleLbl="sibTrans2D1" presStyleIdx="2" presStyleCnt="3"/>
      <dgm:spPr/>
    </dgm:pt>
    <dgm:pt modelId="{A500DD2B-E05F-4BA9-A4DE-2B461D5D1240}" type="pres">
      <dgm:prSet presAssocID="{93783D66-A170-450A-AE21-A118A3DE7C48}" presName="spacerR" presStyleCnt="0"/>
      <dgm:spPr/>
    </dgm:pt>
    <dgm:pt modelId="{E66F5B26-8ACA-4E20-9CFC-05313EB84DBE}" type="pres">
      <dgm:prSet presAssocID="{17F44179-401E-4CF3-9D02-C1CBD2AF79A3}" presName="node" presStyleLbl="node1" presStyleIdx="3" presStyleCnt="4">
        <dgm:presLayoutVars>
          <dgm:bulletEnabled val="1"/>
        </dgm:presLayoutVars>
      </dgm:prSet>
      <dgm:spPr/>
    </dgm:pt>
  </dgm:ptLst>
  <dgm:cxnLst>
    <dgm:cxn modelId="{EF436A18-E12A-4CA8-8452-FF4FB5D6F305}" srcId="{46D7E17B-4CB5-42FD-AF50-F20BE5D5F4DD}" destId="{DD487A30-39B1-42A9-8D3D-76D628AB6D46}" srcOrd="1" destOrd="0" parTransId="{C245407E-DC8A-4C1E-A96C-486C6FCFB860}" sibTransId="{0A4EAD53-5293-46FA-A0B7-7F11443E875A}"/>
    <dgm:cxn modelId="{30B7715D-8EA5-4A70-92A9-3E6D8940B42D}" type="presOf" srcId="{0A4EAD53-5293-46FA-A0B7-7F11443E875A}" destId="{0407E7FC-C2B2-40BC-8374-379BE73C8B54}" srcOrd="0" destOrd="0" presId="urn:microsoft.com/office/officeart/2005/8/layout/equation1"/>
    <dgm:cxn modelId="{B2093360-06EE-4485-BC2C-21249B4106AC}" type="presOf" srcId="{17F44179-401E-4CF3-9D02-C1CBD2AF79A3}" destId="{E66F5B26-8ACA-4E20-9CFC-05313EB84DBE}" srcOrd="0" destOrd="0" presId="urn:microsoft.com/office/officeart/2005/8/layout/equation1"/>
    <dgm:cxn modelId="{1176177B-F416-472B-A5B9-CAD88C8FABD6}" type="presOf" srcId="{DD487A30-39B1-42A9-8D3D-76D628AB6D46}" destId="{5C07713D-8435-4A4B-AC96-3A9ACABECF7B}" srcOrd="0" destOrd="0" presId="urn:microsoft.com/office/officeart/2005/8/layout/equation1"/>
    <dgm:cxn modelId="{4192E08E-B931-4070-99EA-703A6E2BC66D}" type="presOf" srcId="{7DA47208-1240-478A-B6DF-614A41497AD0}" destId="{6F6581C7-C7F4-4EDF-8F79-09A50673916F}" srcOrd="0" destOrd="0" presId="urn:microsoft.com/office/officeart/2005/8/layout/equation1"/>
    <dgm:cxn modelId="{5001CF98-2CD3-4EED-AE68-46CA422A24CA}" type="presOf" srcId="{46D7E17B-4CB5-42FD-AF50-F20BE5D5F4DD}" destId="{4E49E44B-DC2E-4F2F-98CE-1A4A65B977C4}" srcOrd="0" destOrd="0" presId="urn:microsoft.com/office/officeart/2005/8/layout/equation1"/>
    <dgm:cxn modelId="{C03400BA-EC54-4FC8-A43A-8E758721D0F1}" type="presOf" srcId="{93783D66-A170-450A-AE21-A118A3DE7C48}" destId="{F70B11B7-D45B-4F8D-AA3E-F0ADBEF8AE78}" srcOrd="0" destOrd="0" presId="urn:microsoft.com/office/officeart/2005/8/layout/equation1"/>
    <dgm:cxn modelId="{C35B37C2-17EC-4C3A-95A0-3BC7F4BCBE37}" srcId="{46D7E17B-4CB5-42FD-AF50-F20BE5D5F4DD}" destId="{7DA47208-1240-478A-B6DF-614A41497AD0}" srcOrd="0" destOrd="0" parTransId="{13386045-AAF1-4DAB-8020-6E831B402F85}" sibTransId="{81CE10D4-5EE8-45FD-99F7-CEF7DB90FDA9}"/>
    <dgm:cxn modelId="{33DA5AC8-924A-4234-91E6-620B36CF93B1}" type="presOf" srcId="{C0B6228D-5136-4090-9BAC-0B0246F9C654}" destId="{269B8A34-405B-4A57-A60E-9A825CB6C78F}" srcOrd="0" destOrd="0" presId="urn:microsoft.com/office/officeart/2005/8/layout/equation1"/>
    <dgm:cxn modelId="{03D482D7-66E3-4F48-8421-10047640C4E2}" srcId="{46D7E17B-4CB5-42FD-AF50-F20BE5D5F4DD}" destId="{17F44179-401E-4CF3-9D02-C1CBD2AF79A3}" srcOrd="3" destOrd="0" parTransId="{8A403FA6-8377-4B01-88E2-F6CF03BF6642}" sibTransId="{F8D4FA5F-4603-40B9-B7AB-530B96FCE351}"/>
    <dgm:cxn modelId="{ED4BB2D7-000B-4619-970B-25C72708F323}" type="presOf" srcId="{81CE10D4-5EE8-45FD-99F7-CEF7DB90FDA9}" destId="{504E771E-C1D5-484A-8043-DC75C7C97087}" srcOrd="0" destOrd="0" presId="urn:microsoft.com/office/officeart/2005/8/layout/equation1"/>
    <dgm:cxn modelId="{515E19FF-AE42-4754-A63A-CBD1C4FF8480}" srcId="{46D7E17B-4CB5-42FD-AF50-F20BE5D5F4DD}" destId="{C0B6228D-5136-4090-9BAC-0B0246F9C654}" srcOrd="2" destOrd="0" parTransId="{6E59ABCB-504E-4B7D-988F-DE3109C022F1}" sibTransId="{93783D66-A170-450A-AE21-A118A3DE7C48}"/>
    <dgm:cxn modelId="{3B72C237-FDB4-4D97-8A96-0113DC1EF6A2}" type="presParOf" srcId="{4E49E44B-DC2E-4F2F-98CE-1A4A65B977C4}" destId="{6F6581C7-C7F4-4EDF-8F79-09A50673916F}" srcOrd="0" destOrd="0" presId="urn:microsoft.com/office/officeart/2005/8/layout/equation1"/>
    <dgm:cxn modelId="{290D40CF-49BE-4F29-9BD9-73AA44E8D437}" type="presParOf" srcId="{4E49E44B-DC2E-4F2F-98CE-1A4A65B977C4}" destId="{72B76383-BF6A-47FD-9A8B-A6DD41F6F7A1}" srcOrd="1" destOrd="0" presId="urn:microsoft.com/office/officeart/2005/8/layout/equation1"/>
    <dgm:cxn modelId="{90AC14B9-E220-4A85-AB74-81CCB6EF71C3}" type="presParOf" srcId="{4E49E44B-DC2E-4F2F-98CE-1A4A65B977C4}" destId="{504E771E-C1D5-484A-8043-DC75C7C97087}" srcOrd="2" destOrd="0" presId="urn:microsoft.com/office/officeart/2005/8/layout/equation1"/>
    <dgm:cxn modelId="{0EF8A48D-0256-49BB-A254-EED582B4A711}" type="presParOf" srcId="{4E49E44B-DC2E-4F2F-98CE-1A4A65B977C4}" destId="{869FA207-6243-4D3A-A193-EFD3F573A08A}" srcOrd="3" destOrd="0" presId="urn:microsoft.com/office/officeart/2005/8/layout/equation1"/>
    <dgm:cxn modelId="{6D040165-4FD6-4B73-87E6-398696157381}" type="presParOf" srcId="{4E49E44B-DC2E-4F2F-98CE-1A4A65B977C4}" destId="{5C07713D-8435-4A4B-AC96-3A9ACABECF7B}" srcOrd="4" destOrd="0" presId="urn:microsoft.com/office/officeart/2005/8/layout/equation1"/>
    <dgm:cxn modelId="{AF547AA5-31EE-44A9-BB89-54BFAAE480A1}" type="presParOf" srcId="{4E49E44B-DC2E-4F2F-98CE-1A4A65B977C4}" destId="{EE40D500-0505-4F12-9E91-429AB5659BC7}" srcOrd="5" destOrd="0" presId="urn:microsoft.com/office/officeart/2005/8/layout/equation1"/>
    <dgm:cxn modelId="{ED1DEF21-75F1-42DB-976B-A4B0014C8D60}" type="presParOf" srcId="{4E49E44B-DC2E-4F2F-98CE-1A4A65B977C4}" destId="{0407E7FC-C2B2-40BC-8374-379BE73C8B54}" srcOrd="6" destOrd="0" presId="urn:microsoft.com/office/officeart/2005/8/layout/equation1"/>
    <dgm:cxn modelId="{61F6814B-4D61-4A85-BB07-DB62EEA7385A}" type="presParOf" srcId="{4E49E44B-DC2E-4F2F-98CE-1A4A65B977C4}" destId="{E54D0292-39FB-48E0-A5B4-6BCE3C063535}" srcOrd="7" destOrd="0" presId="urn:microsoft.com/office/officeart/2005/8/layout/equation1"/>
    <dgm:cxn modelId="{E116B24D-A7E0-4C91-AD81-04A2B1A157EC}" type="presParOf" srcId="{4E49E44B-DC2E-4F2F-98CE-1A4A65B977C4}" destId="{269B8A34-405B-4A57-A60E-9A825CB6C78F}" srcOrd="8" destOrd="0" presId="urn:microsoft.com/office/officeart/2005/8/layout/equation1"/>
    <dgm:cxn modelId="{1BC23BB2-8876-437F-805F-5E5E646C8CA1}" type="presParOf" srcId="{4E49E44B-DC2E-4F2F-98CE-1A4A65B977C4}" destId="{ADB6C8C4-CAE3-4A28-B279-3608ED29FBC0}" srcOrd="9" destOrd="0" presId="urn:microsoft.com/office/officeart/2005/8/layout/equation1"/>
    <dgm:cxn modelId="{7FC78DDA-98A8-49E4-8AC6-259B7E1F0829}" type="presParOf" srcId="{4E49E44B-DC2E-4F2F-98CE-1A4A65B977C4}" destId="{F70B11B7-D45B-4F8D-AA3E-F0ADBEF8AE78}" srcOrd="10" destOrd="0" presId="urn:microsoft.com/office/officeart/2005/8/layout/equation1"/>
    <dgm:cxn modelId="{BBBFC5C6-5706-42C9-9288-145B1A6B3F69}" type="presParOf" srcId="{4E49E44B-DC2E-4F2F-98CE-1A4A65B977C4}" destId="{A500DD2B-E05F-4BA9-A4DE-2B461D5D1240}" srcOrd="11" destOrd="0" presId="urn:microsoft.com/office/officeart/2005/8/layout/equation1"/>
    <dgm:cxn modelId="{47408132-9881-42C0-9344-1218CB4967D6}" type="presParOf" srcId="{4E49E44B-DC2E-4F2F-98CE-1A4A65B977C4}" destId="{E66F5B26-8ACA-4E20-9CFC-05313EB84DBE}"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A3E899B-2DEC-4CEF-A383-D0798F06BA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48F7690-B8B4-4483-9594-399C11697D6B}">
      <dgm:prSet phldrT="[Texte]" custT="1"/>
      <dgm:spPr/>
      <dgm:t>
        <a:bodyPr/>
        <a:lstStyle/>
        <a:p>
          <a:r>
            <a:rPr lang="fr-FR" sz="3200" b="1" i="1" dirty="0"/>
            <a:t>compteur de programme</a:t>
          </a:r>
          <a:endParaRPr lang="fr-FR" sz="3200" dirty="0"/>
        </a:p>
      </dgm:t>
    </dgm:pt>
    <dgm:pt modelId="{C2D14EA6-655C-427E-A0F4-255D65DD4E97}" type="parTrans" cxnId="{B9F0A0FF-4164-4C18-BF8F-4BED28C4115A}">
      <dgm:prSet/>
      <dgm:spPr/>
      <dgm:t>
        <a:bodyPr/>
        <a:lstStyle/>
        <a:p>
          <a:endParaRPr lang="fr-FR"/>
        </a:p>
      </dgm:t>
    </dgm:pt>
    <dgm:pt modelId="{652EFBCE-A2D1-4AB0-BF57-226E9830924B}" type="sibTrans" cxnId="{B9F0A0FF-4164-4C18-BF8F-4BED28C4115A}">
      <dgm:prSet/>
      <dgm:spPr/>
      <dgm:t>
        <a:bodyPr/>
        <a:lstStyle/>
        <a:p>
          <a:endParaRPr lang="fr-FR"/>
        </a:p>
      </dgm:t>
    </dgm:pt>
    <dgm:pt modelId="{4DE91AF6-38B8-451D-8685-08DC6DD1545D}">
      <dgm:prSet phldrT="[Texte]"/>
      <dgm:spPr/>
      <dgm:t>
        <a:bodyPr/>
        <a:lstStyle/>
        <a:p>
          <a:r>
            <a:rPr lang="fr-FR" dirty="0"/>
            <a:t>Fournit l’adresse de la prochaine instruction à exécuter</a:t>
          </a:r>
        </a:p>
      </dgm:t>
    </dgm:pt>
    <dgm:pt modelId="{F30CC5CB-AC7E-445F-BA50-8BE48C86ECBC}" type="parTrans" cxnId="{FDF5F2B7-600A-49F3-860E-6D18C21EC0A5}">
      <dgm:prSet/>
      <dgm:spPr/>
      <dgm:t>
        <a:bodyPr/>
        <a:lstStyle/>
        <a:p>
          <a:endParaRPr lang="fr-FR"/>
        </a:p>
      </dgm:t>
    </dgm:pt>
    <dgm:pt modelId="{84459E54-7B28-421B-9FF4-6DD06295D8BA}" type="sibTrans" cxnId="{FDF5F2B7-600A-49F3-860E-6D18C21EC0A5}">
      <dgm:prSet/>
      <dgm:spPr/>
      <dgm:t>
        <a:bodyPr/>
        <a:lstStyle/>
        <a:p>
          <a:endParaRPr lang="fr-FR"/>
        </a:p>
      </dgm:t>
    </dgm:pt>
    <dgm:pt modelId="{105D6FFE-DA3E-4EF8-9E5A-E93B2553BC7B}">
      <dgm:prSet phldrT="[Texte]" custT="1"/>
      <dgm:spPr/>
      <dgm:t>
        <a:bodyPr/>
        <a:lstStyle/>
        <a:p>
          <a:r>
            <a:rPr lang="fr-FR" sz="3200" b="1" i="1" dirty="0"/>
            <a:t>Le registre d'instruction </a:t>
          </a:r>
          <a:endParaRPr lang="fr-FR" sz="3200" dirty="0"/>
        </a:p>
      </dgm:t>
    </dgm:pt>
    <dgm:pt modelId="{120397F4-D26F-420C-B4BA-0F1FF5F869BF}" type="parTrans" cxnId="{3A4B5FA7-38A4-4865-B9CD-994C2FA39F4E}">
      <dgm:prSet/>
      <dgm:spPr/>
      <dgm:t>
        <a:bodyPr/>
        <a:lstStyle/>
        <a:p>
          <a:endParaRPr lang="fr-FR"/>
        </a:p>
      </dgm:t>
    </dgm:pt>
    <dgm:pt modelId="{55FBA480-19BF-4BEE-8EB3-1E630D67F451}" type="sibTrans" cxnId="{3A4B5FA7-38A4-4865-B9CD-994C2FA39F4E}">
      <dgm:prSet/>
      <dgm:spPr/>
      <dgm:t>
        <a:bodyPr/>
        <a:lstStyle/>
        <a:p>
          <a:endParaRPr lang="fr-FR"/>
        </a:p>
      </dgm:t>
    </dgm:pt>
    <dgm:pt modelId="{A9325B06-C0FB-48D2-AC16-58E75AFDB479}">
      <dgm:prSet phldrT="[Texte]"/>
      <dgm:spPr/>
      <dgm:t>
        <a:bodyPr/>
        <a:lstStyle/>
        <a:p>
          <a:r>
            <a:rPr lang="fr-FR" dirty="0"/>
            <a:t>Contient les instructions à exécuter</a:t>
          </a:r>
        </a:p>
      </dgm:t>
    </dgm:pt>
    <dgm:pt modelId="{2D00D2B2-D820-4B14-A143-A9C0A79C182D}" type="parTrans" cxnId="{49505FE2-B505-4587-88ED-7F98BD82B939}">
      <dgm:prSet/>
      <dgm:spPr/>
      <dgm:t>
        <a:bodyPr/>
        <a:lstStyle/>
        <a:p>
          <a:endParaRPr lang="fr-FR"/>
        </a:p>
      </dgm:t>
    </dgm:pt>
    <dgm:pt modelId="{01723344-F4DC-42FE-BECF-7B10CDED4958}" type="sibTrans" cxnId="{49505FE2-B505-4587-88ED-7F98BD82B939}">
      <dgm:prSet/>
      <dgm:spPr/>
      <dgm:t>
        <a:bodyPr/>
        <a:lstStyle/>
        <a:p>
          <a:endParaRPr lang="fr-FR"/>
        </a:p>
      </dgm:t>
    </dgm:pt>
    <dgm:pt modelId="{7033DCA0-DEA9-4B23-BC05-C04B3B1C63AA}">
      <dgm:prSet phldrT="[Texte]" custT="1"/>
      <dgm:spPr/>
      <dgm:t>
        <a:bodyPr/>
        <a:lstStyle/>
        <a:p>
          <a:r>
            <a:rPr lang="fr-FR" sz="3200" b="1" i="1" dirty="0"/>
            <a:t>Le décodeur d'instruction</a:t>
          </a:r>
          <a:r>
            <a:rPr lang="fr-FR" sz="3200" dirty="0"/>
            <a:t> </a:t>
          </a:r>
        </a:p>
      </dgm:t>
    </dgm:pt>
    <dgm:pt modelId="{A558AAEC-5E92-4DC6-B8A3-667CC66C2C9F}" type="parTrans" cxnId="{5860D96C-6769-4246-859D-609392609A0F}">
      <dgm:prSet/>
      <dgm:spPr/>
      <dgm:t>
        <a:bodyPr/>
        <a:lstStyle/>
        <a:p>
          <a:endParaRPr lang="fr-FR"/>
        </a:p>
      </dgm:t>
    </dgm:pt>
    <dgm:pt modelId="{FEF7EE5C-399F-41FE-BBCE-624DB484573D}" type="sibTrans" cxnId="{5860D96C-6769-4246-859D-609392609A0F}">
      <dgm:prSet/>
      <dgm:spPr/>
      <dgm:t>
        <a:bodyPr/>
        <a:lstStyle/>
        <a:p>
          <a:endParaRPr lang="fr-FR"/>
        </a:p>
      </dgm:t>
    </dgm:pt>
    <dgm:pt modelId="{B72A658A-B602-430C-A435-AAF3B912F701}">
      <dgm:prSet phldrT="[Texte]"/>
      <dgm:spPr/>
      <dgm:t>
        <a:bodyPr/>
        <a:lstStyle/>
        <a:p>
          <a:r>
            <a:rPr lang="fr-FR" dirty="0"/>
            <a:t>Décode les instructions</a:t>
          </a:r>
        </a:p>
      </dgm:t>
    </dgm:pt>
    <dgm:pt modelId="{51AACDD3-135B-4A0F-B412-E4C4AEF77B5F}" type="parTrans" cxnId="{B756FDEA-24E6-4CBC-810C-7C9395A5E720}">
      <dgm:prSet/>
      <dgm:spPr/>
      <dgm:t>
        <a:bodyPr/>
        <a:lstStyle/>
        <a:p>
          <a:endParaRPr lang="fr-FR"/>
        </a:p>
      </dgm:t>
    </dgm:pt>
    <dgm:pt modelId="{EE4187F9-E217-4237-98A7-CD1E27A9D74C}" type="sibTrans" cxnId="{B756FDEA-24E6-4CBC-810C-7C9395A5E720}">
      <dgm:prSet/>
      <dgm:spPr/>
      <dgm:t>
        <a:bodyPr/>
        <a:lstStyle/>
        <a:p>
          <a:endParaRPr lang="fr-FR"/>
        </a:p>
      </dgm:t>
    </dgm:pt>
    <dgm:pt modelId="{3C5D0A67-7BFC-45CB-A7B7-FDF97057A662}" type="pres">
      <dgm:prSet presAssocID="{8A3E899B-2DEC-4CEF-A383-D0798F06BA03}" presName="linear" presStyleCnt="0">
        <dgm:presLayoutVars>
          <dgm:animLvl val="lvl"/>
          <dgm:resizeHandles val="exact"/>
        </dgm:presLayoutVars>
      </dgm:prSet>
      <dgm:spPr/>
    </dgm:pt>
    <dgm:pt modelId="{A0919D27-B54C-42BD-B333-4C66007D8BD1}" type="pres">
      <dgm:prSet presAssocID="{B48F7690-B8B4-4483-9594-399C11697D6B}" presName="parentText" presStyleLbl="node1" presStyleIdx="0" presStyleCnt="3">
        <dgm:presLayoutVars>
          <dgm:chMax val="0"/>
          <dgm:bulletEnabled val="1"/>
        </dgm:presLayoutVars>
      </dgm:prSet>
      <dgm:spPr/>
    </dgm:pt>
    <dgm:pt modelId="{A029AA00-4662-4553-9D51-7CF9081B7CA6}" type="pres">
      <dgm:prSet presAssocID="{B48F7690-B8B4-4483-9594-399C11697D6B}" presName="childText" presStyleLbl="revTx" presStyleIdx="0" presStyleCnt="3">
        <dgm:presLayoutVars>
          <dgm:bulletEnabled val="1"/>
        </dgm:presLayoutVars>
      </dgm:prSet>
      <dgm:spPr/>
    </dgm:pt>
    <dgm:pt modelId="{9F4AD016-5EE0-471E-A72A-DA4BAF88CB50}" type="pres">
      <dgm:prSet presAssocID="{105D6FFE-DA3E-4EF8-9E5A-E93B2553BC7B}" presName="parentText" presStyleLbl="node1" presStyleIdx="1" presStyleCnt="3">
        <dgm:presLayoutVars>
          <dgm:chMax val="0"/>
          <dgm:bulletEnabled val="1"/>
        </dgm:presLayoutVars>
      </dgm:prSet>
      <dgm:spPr/>
    </dgm:pt>
    <dgm:pt modelId="{33A445A8-1511-44BF-8E1F-883886358634}" type="pres">
      <dgm:prSet presAssocID="{105D6FFE-DA3E-4EF8-9E5A-E93B2553BC7B}" presName="childText" presStyleLbl="revTx" presStyleIdx="1" presStyleCnt="3">
        <dgm:presLayoutVars>
          <dgm:bulletEnabled val="1"/>
        </dgm:presLayoutVars>
      </dgm:prSet>
      <dgm:spPr/>
    </dgm:pt>
    <dgm:pt modelId="{FDDDD988-19F9-415F-A568-19CD01DEEAF8}" type="pres">
      <dgm:prSet presAssocID="{7033DCA0-DEA9-4B23-BC05-C04B3B1C63AA}" presName="parentText" presStyleLbl="node1" presStyleIdx="2" presStyleCnt="3">
        <dgm:presLayoutVars>
          <dgm:chMax val="0"/>
          <dgm:bulletEnabled val="1"/>
        </dgm:presLayoutVars>
      </dgm:prSet>
      <dgm:spPr/>
    </dgm:pt>
    <dgm:pt modelId="{44E0D047-3A5C-49BA-899B-AF2351373BB8}" type="pres">
      <dgm:prSet presAssocID="{7033DCA0-DEA9-4B23-BC05-C04B3B1C63AA}" presName="childText" presStyleLbl="revTx" presStyleIdx="2" presStyleCnt="3">
        <dgm:presLayoutVars>
          <dgm:bulletEnabled val="1"/>
        </dgm:presLayoutVars>
      </dgm:prSet>
      <dgm:spPr/>
    </dgm:pt>
  </dgm:ptLst>
  <dgm:cxnLst>
    <dgm:cxn modelId="{7A894B35-4632-4574-81E7-E6FD2392A57E}" type="presOf" srcId="{4DE91AF6-38B8-451D-8685-08DC6DD1545D}" destId="{A029AA00-4662-4553-9D51-7CF9081B7CA6}" srcOrd="0" destOrd="0" presId="urn:microsoft.com/office/officeart/2005/8/layout/vList2"/>
    <dgm:cxn modelId="{577D6664-A357-48DF-BA69-34758C24368F}" type="presOf" srcId="{B48F7690-B8B4-4483-9594-399C11697D6B}" destId="{A0919D27-B54C-42BD-B333-4C66007D8BD1}" srcOrd="0" destOrd="0" presId="urn:microsoft.com/office/officeart/2005/8/layout/vList2"/>
    <dgm:cxn modelId="{5860D96C-6769-4246-859D-609392609A0F}" srcId="{8A3E899B-2DEC-4CEF-A383-D0798F06BA03}" destId="{7033DCA0-DEA9-4B23-BC05-C04B3B1C63AA}" srcOrd="2" destOrd="0" parTransId="{A558AAEC-5E92-4DC6-B8A3-667CC66C2C9F}" sibTransId="{FEF7EE5C-399F-41FE-BBCE-624DB484573D}"/>
    <dgm:cxn modelId="{600F7952-2B48-4B63-A662-CF20C691F456}" type="presOf" srcId="{8A3E899B-2DEC-4CEF-A383-D0798F06BA03}" destId="{3C5D0A67-7BFC-45CB-A7B7-FDF97057A662}" srcOrd="0" destOrd="0" presId="urn:microsoft.com/office/officeart/2005/8/layout/vList2"/>
    <dgm:cxn modelId="{CD710D54-760C-47ED-B0C6-37C29724F233}" type="presOf" srcId="{7033DCA0-DEA9-4B23-BC05-C04B3B1C63AA}" destId="{FDDDD988-19F9-415F-A568-19CD01DEEAF8}" srcOrd="0" destOrd="0" presId="urn:microsoft.com/office/officeart/2005/8/layout/vList2"/>
    <dgm:cxn modelId="{3A4B5FA7-38A4-4865-B9CD-994C2FA39F4E}" srcId="{8A3E899B-2DEC-4CEF-A383-D0798F06BA03}" destId="{105D6FFE-DA3E-4EF8-9E5A-E93B2553BC7B}" srcOrd="1" destOrd="0" parTransId="{120397F4-D26F-420C-B4BA-0F1FF5F869BF}" sibTransId="{55FBA480-19BF-4BEE-8EB3-1E630D67F451}"/>
    <dgm:cxn modelId="{AAE245B2-7947-4FCF-B24A-B62B48FBDFB9}" type="presOf" srcId="{A9325B06-C0FB-48D2-AC16-58E75AFDB479}" destId="{33A445A8-1511-44BF-8E1F-883886358634}" srcOrd="0" destOrd="0" presId="urn:microsoft.com/office/officeart/2005/8/layout/vList2"/>
    <dgm:cxn modelId="{FDF5F2B7-600A-49F3-860E-6D18C21EC0A5}" srcId="{B48F7690-B8B4-4483-9594-399C11697D6B}" destId="{4DE91AF6-38B8-451D-8685-08DC6DD1545D}" srcOrd="0" destOrd="0" parTransId="{F30CC5CB-AC7E-445F-BA50-8BE48C86ECBC}" sibTransId="{84459E54-7B28-421B-9FF4-6DD06295D8BA}"/>
    <dgm:cxn modelId="{B4D4E4DA-2138-4035-88EE-4265A687B509}" type="presOf" srcId="{B72A658A-B602-430C-A435-AAF3B912F701}" destId="{44E0D047-3A5C-49BA-899B-AF2351373BB8}" srcOrd="0" destOrd="0" presId="urn:microsoft.com/office/officeart/2005/8/layout/vList2"/>
    <dgm:cxn modelId="{49505FE2-B505-4587-88ED-7F98BD82B939}" srcId="{105D6FFE-DA3E-4EF8-9E5A-E93B2553BC7B}" destId="{A9325B06-C0FB-48D2-AC16-58E75AFDB479}" srcOrd="0" destOrd="0" parTransId="{2D00D2B2-D820-4B14-A143-A9C0A79C182D}" sibTransId="{01723344-F4DC-42FE-BECF-7B10CDED4958}"/>
    <dgm:cxn modelId="{B756FDEA-24E6-4CBC-810C-7C9395A5E720}" srcId="{7033DCA0-DEA9-4B23-BC05-C04B3B1C63AA}" destId="{B72A658A-B602-430C-A435-AAF3B912F701}" srcOrd="0" destOrd="0" parTransId="{51AACDD3-135B-4A0F-B412-E4C4AEF77B5F}" sibTransId="{EE4187F9-E217-4237-98A7-CD1E27A9D74C}"/>
    <dgm:cxn modelId="{D79A9EF6-1887-4605-895B-4171BC36A535}" type="presOf" srcId="{105D6FFE-DA3E-4EF8-9E5A-E93B2553BC7B}" destId="{9F4AD016-5EE0-471E-A72A-DA4BAF88CB50}" srcOrd="0" destOrd="0" presId="urn:microsoft.com/office/officeart/2005/8/layout/vList2"/>
    <dgm:cxn modelId="{B9F0A0FF-4164-4C18-BF8F-4BED28C4115A}" srcId="{8A3E899B-2DEC-4CEF-A383-D0798F06BA03}" destId="{B48F7690-B8B4-4483-9594-399C11697D6B}" srcOrd="0" destOrd="0" parTransId="{C2D14EA6-655C-427E-A0F4-255D65DD4E97}" sibTransId="{652EFBCE-A2D1-4AB0-BF57-226E9830924B}"/>
    <dgm:cxn modelId="{8C646AE3-A067-4174-AC98-C7DB25441E11}" type="presParOf" srcId="{3C5D0A67-7BFC-45CB-A7B7-FDF97057A662}" destId="{A0919D27-B54C-42BD-B333-4C66007D8BD1}" srcOrd="0" destOrd="0" presId="urn:microsoft.com/office/officeart/2005/8/layout/vList2"/>
    <dgm:cxn modelId="{5786E2FD-06CF-4ADC-A6EA-E37E07AAEDD1}" type="presParOf" srcId="{3C5D0A67-7BFC-45CB-A7B7-FDF97057A662}" destId="{A029AA00-4662-4553-9D51-7CF9081B7CA6}" srcOrd="1" destOrd="0" presId="urn:microsoft.com/office/officeart/2005/8/layout/vList2"/>
    <dgm:cxn modelId="{2BE5D271-F76E-41C3-8453-5AF5FA87A919}" type="presParOf" srcId="{3C5D0A67-7BFC-45CB-A7B7-FDF97057A662}" destId="{9F4AD016-5EE0-471E-A72A-DA4BAF88CB50}" srcOrd="2" destOrd="0" presId="urn:microsoft.com/office/officeart/2005/8/layout/vList2"/>
    <dgm:cxn modelId="{C289912B-C2E6-422B-8EC0-741F48EEDD93}" type="presParOf" srcId="{3C5D0A67-7BFC-45CB-A7B7-FDF97057A662}" destId="{33A445A8-1511-44BF-8E1F-883886358634}" srcOrd="3" destOrd="0" presId="urn:microsoft.com/office/officeart/2005/8/layout/vList2"/>
    <dgm:cxn modelId="{606F8257-2AF4-4210-9719-FE9B2A9AF8F7}" type="presParOf" srcId="{3C5D0A67-7BFC-45CB-A7B7-FDF97057A662}" destId="{FDDDD988-19F9-415F-A568-19CD01DEEAF8}" srcOrd="4" destOrd="0" presId="urn:microsoft.com/office/officeart/2005/8/layout/vList2"/>
    <dgm:cxn modelId="{ACEC6F7A-E007-467B-8B71-8AF52E64893B}" type="presParOf" srcId="{3C5D0A67-7BFC-45CB-A7B7-FDF97057A662}" destId="{44E0D047-3A5C-49BA-899B-AF2351373BB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A3E899B-2DEC-4CEF-A383-D0798F06BA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B48F7690-B8B4-4483-9594-399C11697D6B}">
      <dgm:prSet phldrT="[Texte]" custT="1"/>
      <dgm:spPr/>
      <dgm:t>
        <a:bodyPr/>
        <a:lstStyle/>
        <a:p>
          <a:r>
            <a:rPr lang="fr-FR" sz="3200" b="1" i="1" dirty="0"/>
            <a:t>Le bloc logique de commande (ou séquenceur)</a:t>
          </a:r>
          <a:endParaRPr lang="fr-FR" sz="3200" dirty="0"/>
        </a:p>
      </dgm:t>
    </dgm:pt>
    <dgm:pt modelId="{C2D14EA6-655C-427E-A0F4-255D65DD4E97}" type="parTrans" cxnId="{B9F0A0FF-4164-4C18-BF8F-4BED28C4115A}">
      <dgm:prSet/>
      <dgm:spPr/>
      <dgm:t>
        <a:bodyPr/>
        <a:lstStyle/>
        <a:p>
          <a:endParaRPr lang="fr-FR"/>
        </a:p>
      </dgm:t>
    </dgm:pt>
    <dgm:pt modelId="{652EFBCE-A2D1-4AB0-BF57-226E9830924B}" type="sibTrans" cxnId="{B9F0A0FF-4164-4C18-BF8F-4BED28C4115A}">
      <dgm:prSet/>
      <dgm:spPr/>
      <dgm:t>
        <a:bodyPr/>
        <a:lstStyle/>
        <a:p>
          <a:endParaRPr lang="fr-FR"/>
        </a:p>
      </dgm:t>
    </dgm:pt>
    <dgm:pt modelId="{4DE91AF6-38B8-451D-8685-08DC6DD1545D}">
      <dgm:prSet phldrT="[Texte]" custT="1"/>
      <dgm:spPr/>
      <dgm:t>
        <a:bodyPr/>
        <a:lstStyle/>
        <a:p>
          <a:r>
            <a:rPr lang="fr-FR" sz="3200" dirty="0"/>
            <a:t>organise l'exécution des instructions au rythme d’une horloge</a:t>
          </a:r>
        </a:p>
      </dgm:t>
    </dgm:pt>
    <dgm:pt modelId="{F30CC5CB-AC7E-445F-BA50-8BE48C86ECBC}" type="parTrans" cxnId="{FDF5F2B7-600A-49F3-860E-6D18C21EC0A5}">
      <dgm:prSet/>
      <dgm:spPr/>
      <dgm:t>
        <a:bodyPr/>
        <a:lstStyle/>
        <a:p>
          <a:endParaRPr lang="fr-FR"/>
        </a:p>
      </dgm:t>
    </dgm:pt>
    <dgm:pt modelId="{84459E54-7B28-421B-9FF4-6DD06295D8BA}" type="sibTrans" cxnId="{FDF5F2B7-600A-49F3-860E-6D18C21EC0A5}">
      <dgm:prSet/>
      <dgm:spPr/>
      <dgm:t>
        <a:bodyPr/>
        <a:lstStyle/>
        <a:p>
          <a:endParaRPr lang="fr-FR"/>
        </a:p>
      </dgm:t>
    </dgm:pt>
    <dgm:pt modelId="{105D6FFE-DA3E-4EF8-9E5A-E93B2553BC7B}">
      <dgm:prSet phldrT="[Texte]" custT="1"/>
      <dgm:spPr/>
      <dgm:t>
        <a:bodyPr/>
        <a:lstStyle/>
        <a:p>
          <a:r>
            <a:rPr lang="fr-FR" sz="3200" b="1" i="1" dirty="0"/>
            <a:t>Le registre d’adresse</a:t>
          </a:r>
          <a:endParaRPr lang="fr-FR" sz="3200" dirty="0"/>
        </a:p>
      </dgm:t>
    </dgm:pt>
    <dgm:pt modelId="{120397F4-D26F-420C-B4BA-0F1FF5F869BF}" type="parTrans" cxnId="{3A4B5FA7-38A4-4865-B9CD-994C2FA39F4E}">
      <dgm:prSet/>
      <dgm:spPr/>
      <dgm:t>
        <a:bodyPr/>
        <a:lstStyle/>
        <a:p>
          <a:endParaRPr lang="fr-FR"/>
        </a:p>
      </dgm:t>
    </dgm:pt>
    <dgm:pt modelId="{55FBA480-19BF-4BEE-8EB3-1E630D67F451}" type="sibTrans" cxnId="{3A4B5FA7-38A4-4865-B9CD-994C2FA39F4E}">
      <dgm:prSet/>
      <dgm:spPr/>
      <dgm:t>
        <a:bodyPr/>
        <a:lstStyle/>
        <a:p>
          <a:endParaRPr lang="fr-FR"/>
        </a:p>
      </dgm:t>
    </dgm:pt>
    <dgm:pt modelId="{A9325B06-C0FB-48D2-AC16-58E75AFDB479}">
      <dgm:prSet phldrT="[Texte]" custT="1"/>
      <dgm:spPr/>
      <dgm:t>
        <a:bodyPr/>
        <a:lstStyle/>
        <a:p>
          <a:r>
            <a:rPr lang="fr-FR" sz="3200" dirty="0"/>
            <a:t>Contient les adresses des instructions à exécuter</a:t>
          </a:r>
        </a:p>
      </dgm:t>
    </dgm:pt>
    <dgm:pt modelId="{2D00D2B2-D820-4B14-A143-A9C0A79C182D}" type="parTrans" cxnId="{49505FE2-B505-4587-88ED-7F98BD82B939}">
      <dgm:prSet/>
      <dgm:spPr/>
      <dgm:t>
        <a:bodyPr/>
        <a:lstStyle/>
        <a:p>
          <a:endParaRPr lang="fr-FR"/>
        </a:p>
      </dgm:t>
    </dgm:pt>
    <dgm:pt modelId="{01723344-F4DC-42FE-BECF-7B10CDED4958}" type="sibTrans" cxnId="{49505FE2-B505-4587-88ED-7F98BD82B939}">
      <dgm:prSet/>
      <dgm:spPr/>
      <dgm:t>
        <a:bodyPr/>
        <a:lstStyle/>
        <a:p>
          <a:endParaRPr lang="fr-FR"/>
        </a:p>
      </dgm:t>
    </dgm:pt>
    <dgm:pt modelId="{3C5D0A67-7BFC-45CB-A7B7-FDF97057A662}" type="pres">
      <dgm:prSet presAssocID="{8A3E899B-2DEC-4CEF-A383-D0798F06BA03}" presName="linear" presStyleCnt="0">
        <dgm:presLayoutVars>
          <dgm:animLvl val="lvl"/>
          <dgm:resizeHandles val="exact"/>
        </dgm:presLayoutVars>
      </dgm:prSet>
      <dgm:spPr/>
    </dgm:pt>
    <dgm:pt modelId="{A0919D27-B54C-42BD-B333-4C66007D8BD1}" type="pres">
      <dgm:prSet presAssocID="{B48F7690-B8B4-4483-9594-399C11697D6B}" presName="parentText" presStyleLbl="node1" presStyleIdx="0" presStyleCnt="2">
        <dgm:presLayoutVars>
          <dgm:chMax val="0"/>
          <dgm:bulletEnabled val="1"/>
        </dgm:presLayoutVars>
      </dgm:prSet>
      <dgm:spPr/>
    </dgm:pt>
    <dgm:pt modelId="{A029AA00-4662-4553-9D51-7CF9081B7CA6}" type="pres">
      <dgm:prSet presAssocID="{B48F7690-B8B4-4483-9594-399C11697D6B}" presName="childText" presStyleLbl="revTx" presStyleIdx="0" presStyleCnt="2">
        <dgm:presLayoutVars>
          <dgm:bulletEnabled val="1"/>
        </dgm:presLayoutVars>
      </dgm:prSet>
      <dgm:spPr/>
    </dgm:pt>
    <dgm:pt modelId="{9F4AD016-5EE0-471E-A72A-DA4BAF88CB50}" type="pres">
      <dgm:prSet presAssocID="{105D6FFE-DA3E-4EF8-9E5A-E93B2553BC7B}" presName="parentText" presStyleLbl="node1" presStyleIdx="1" presStyleCnt="2">
        <dgm:presLayoutVars>
          <dgm:chMax val="0"/>
          <dgm:bulletEnabled val="1"/>
        </dgm:presLayoutVars>
      </dgm:prSet>
      <dgm:spPr/>
    </dgm:pt>
    <dgm:pt modelId="{33A445A8-1511-44BF-8E1F-883886358634}" type="pres">
      <dgm:prSet presAssocID="{105D6FFE-DA3E-4EF8-9E5A-E93B2553BC7B}" presName="childText" presStyleLbl="revTx" presStyleIdx="1" presStyleCnt="2">
        <dgm:presLayoutVars>
          <dgm:bulletEnabled val="1"/>
        </dgm:presLayoutVars>
      </dgm:prSet>
      <dgm:spPr/>
    </dgm:pt>
  </dgm:ptLst>
  <dgm:cxnLst>
    <dgm:cxn modelId="{33CC3C0D-219D-45BB-BF60-8FFFFC149FB9}" type="presOf" srcId="{B48F7690-B8B4-4483-9594-399C11697D6B}" destId="{A0919D27-B54C-42BD-B333-4C66007D8BD1}" srcOrd="0" destOrd="0" presId="urn:microsoft.com/office/officeart/2005/8/layout/vList2"/>
    <dgm:cxn modelId="{6056B50D-04D3-4206-8251-547A2C455FD4}" type="presOf" srcId="{8A3E899B-2DEC-4CEF-A383-D0798F06BA03}" destId="{3C5D0A67-7BFC-45CB-A7B7-FDF97057A662}" srcOrd="0" destOrd="0" presId="urn:microsoft.com/office/officeart/2005/8/layout/vList2"/>
    <dgm:cxn modelId="{07EB6A20-FD45-4400-AB8B-DE46872FCC88}" type="presOf" srcId="{4DE91AF6-38B8-451D-8685-08DC6DD1545D}" destId="{A029AA00-4662-4553-9D51-7CF9081B7CA6}" srcOrd="0" destOrd="0" presId="urn:microsoft.com/office/officeart/2005/8/layout/vList2"/>
    <dgm:cxn modelId="{38692046-68DD-4A21-A835-2C81F50DD260}" type="presOf" srcId="{105D6FFE-DA3E-4EF8-9E5A-E93B2553BC7B}" destId="{9F4AD016-5EE0-471E-A72A-DA4BAF88CB50}" srcOrd="0" destOrd="0" presId="urn:microsoft.com/office/officeart/2005/8/layout/vList2"/>
    <dgm:cxn modelId="{3A4B5FA7-38A4-4865-B9CD-994C2FA39F4E}" srcId="{8A3E899B-2DEC-4CEF-A383-D0798F06BA03}" destId="{105D6FFE-DA3E-4EF8-9E5A-E93B2553BC7B}" srcOrd="1" destOrd="0" parTransId="{120397F4-D26F-420C-B4BA-0F1FF5F869BF}" sibTransId="{55FBA480-19BF-4BEE-8EB3-1E630D67F451}"/>
    <dgm:cxn modelId="{FDF5F2B7-600A-49F3-860E-6D18C21EC0A5}" srcId="{B48F7690-B8B4-4483-9594-399C11697D6B}" destId="{4DE91AF6-38B8-451D-8685-08DC6DD1545D}" srcOrd="0" destOrd="0" parTransId="{F30CC5CB-AC7E-445F-BA50-8BE48C86ECBC}" sibTransId="{84459E54-7B28-421B-9FF4-6DD06295D8BA}"/>
    <dgm:cxn modelId="{36EB91BD-6A5E-4BA4-B6CD-18030E5B66B6}" type="presOf" srcId="{A9325B06-C0FB-48D2-AC16-58E75AFDB479}" destId="{33A445A8-1511-44BF-8E1F-883886358634}" srcOrd="0" destOrd="0" presId="urn:microsoft.com/office/officeart/2005/8/layout/vList2"/>
    <dgm:cxn modelId="{49505FE2-B505-4587-88ED-7F98BD82B939}" srcId="{105D6FFE-DA3E-4EF8-9E5A-E93B2553BC7B}" destId="{A9325B06-C0FB-48D2-AC16-58E75AFDB479}" srcOrd="0" destOrd="0" parTransId="{2D00D2B2-D820-4B14-A143-A9C0A79C182D}" sibTransId="{01723344-F4DC-42FE-BECF-7B10CDED4958}"/>
    <dgm:cxn modelId="{B9F0A0FF-4164-4C18-BF8F-4BED28C4115A}" srcId="{8A3E899B-2DEC-4CEF-A383-D0798F06BA03}" destId="{B48F7690-B8B4-4483-9594-399C11697D6B}" srcOrd="0" destOrd="0" parTransId="{C2D14EA6-655C-427E-A0F4-255D65DD4E97}" sibTransId="{652EFBCE-A2D1-4AB0-BF57-226E9830924B}"/>
    <dgm:cxn modelId="{1C3098ED-2810-4963-9A2E-D28EC6AEDD04}" type="presParOf" srcId="{3C5D0A67-7BFC-45CB-A7B7-FDF97057A662}" destId="{A0919D27-B54C-42BD-B333-4C66007D8BD1}" srcOrd="0" destOrd="0" presId="urn:microsoft.com/office/officeart/2005/8/layout/vList2"/>
    <dgm:cxn modelId="{25EF87AA-53F8-40BA-B48F-3CCF6B15BCC7}" type="presParOf" srcId="{3C5D0A67-7BFC-45CB-A7B7-FDF97057A662}" destId="{A029AA00-4662-4553-9D51-7CF9081B7CA6}" srcOrd="1" destOrd="0" presId="urn:microsoft.com/office/officeart/2005/8/layout/vList2"/>
    <dgm:cxn modelId="{5CDD5FF3-1FD3-4181-BA60-4D29471297AB}" type="presParOf" srcId="{3C5D0A67-7BFC-45CB-A7B7-FDF97057A662}" destId="{9F4AD016-5EE0-471E-A72A-DA4BAF88CB50}" srcOrd="2" destOrd="0" presId="urn:microsoft.com/office/officeart/2005/8/layout/vList2"/>
    <dgm:cxn modelId="{DFFD2D9D-6C84-4305-B7A7-5B0DC853C71B}" type="presParOf" srcId="{3C5D0A67-7BFC-45CB-A7B7-FDF97057A662}" destId="{33A445A8-1511-44BF-8E1F-88388635863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BB8B23-C70B-454E-865D-CA3D111F839B}"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fr-FR"/>
        </a:p>
      </dgm:t>
    </dgm:pt>
    <dgm:pt modelId="{2D1CB3FC-A41D-4E5D-B0F9-314B370BEE69}">
      <dgm:prSet phldrT="[Texte]"/>
      <dgm:spPr/>
      <dgm:t>
        <a:bodyPr/>
        <a:lstStyle/>
        <a:p>
          <a:pPr algn="ctr"/>
          <a:r>
            <a:rPr lang="fr-FR" dirty="0"/>
            <a:t>Système ouvert</a:t>
          </a:r>
        </a:p>
      </dgm:t>
    </dgm:pt>
    <dgm:pt modelId="{3CFFFBE3-F31B-4E67-BDD9-243BE4DE4D2B}" type="parTrans" cxnId="{8D5A3AEE-D0B1-48CB-813F-6DEFF85262FC}">
      <dgm:prSet/>
      <dgm:spPr/>
      <dgm:t>
        <a:bodyPr/>
        <a:lstStyle/>
        <a:p>
          <a:endParaRPr lang="fr-FR"/>
        </a:p>
      </dgm:t>
    </dgm:pt>
    <dgm:pt modelId="{7786C6A1-EF01-4054-8F71-8CDFF17F7F81}" type="sibTrans" cxnId="{8D5A3AEE-D0B1-48CB-813F-6DEFF85262FC}">
      <dgm:prSet/>
      <dgm:spPr/>
      <dgm:t>
        <a:bodyPr/>
        <a:lstStyle/>
        <a:p>
          <a:endParaRPr lang="fr-FR"/>
        </a:p>
      </dgm:t>
    </dgm:pt>
    <dgm:pt modelId="{7EBA6741-27AD-4862-AB1C-4BD21A00CBBE}">
      <dgm:prSet phldrT="[Texte]"/>
      <dgm:spPr/>
      <dgm:t>
        <a:bodyPr/>
        <a:lstStyle/>
        <a:p>
          <a:pPr algn="ctr"/>
          <a:r>
            <a:rPr lang="fr-FR" dirty="0"/>
            <a:t>Système bouclé</a:t>
          </a:r>
        </a:p>
      </dgm:t>
    </dgm:pt>
    <dgm:pt modelId="{C9D8C8A1-19D5-438A-9813-ACDA677CC644}" type="parTrans" cxnId="{AD511CD8-5F2E-4E56-BC15-7B4F9ED467D2}">
      <dgm:prSet/>
      <dgm:spPr/>
      <dgm:t>
        <a:bodyPr/>
        <a:lstStyle/>
        <a:p>
          <a:endParaRPr lang="fr-FR"/>
        </a:p>
      </dgm:t>
    </dgm:pt>
    <dgm:pt modelId="{531D63D1-5B0E-4735-BBD0-357154B00392}" type="sibTrans" cxnId="{AD511CD8-5F2E-4E56-BC15-7B4F9ED467D2}">
      <dgm:prSet/>
      <dgm:spPr/>
      <dgm:t>
        <a:bodyPr/>
        <a:lstStyle/>
        <a:p>
          <a:endParaRPr lang="fr-FR"/>
        </a:p>
      </dgm:t>
    </dgm:pt>
    <dgm:pt modelId="{7991A2E4-2113-41F6-9A16-095D278A312D}" type="pres">
      <dgm:prSet presAssocID="{E4BB8B23-C70B-454E-865D-CA3D111F839B}" presName="compositeShape" presStyleCnt="0">
        <dgm:presLayoutVars>
          <dgm:chMax val="2"/>
          <dgm:dir/>
          <dgm:resizeHandles val="exact"/>
        </dgm:presLayoutVars>
      </dgm:prSet>
      <dgm:spPr/>
    </dgm:pt>
    <dgm:pt modelId="{73DF66C9-E0E8-4C72-BBF3-96D10DD0C0AD}" type="pres">
      <dgm:prSet presAssocID="{E4BB8B23-C70B-454E-865D-CA3D111F839B}" presName="ribbon" presStyleLbl="node1" presStyleIdx="0" presStyleCnt="1"/>
      <dgm:spPr/>
    </dgm:pt>
    <dgm:pt modelId="{BEBBA271-C960-4374-A805-2CA0A95D5219}" type="pres">
      <dgm:prSet presAssocID="{E4BB8B23-C70B-454E-865D-CA3D111F839B}" presName="leftArrowText" presStyleLbl="node1" presStyleIdx="0" presStyleCnt="1">
        <dgm:presLayoutVars>
          <dgm:chMax val="0"/>
          <dgm:bulletEnabled val="1"/>
        </dgm:presLayoutVars>
      </dgm:prSet>
      <dgm:spPr/>
    </dgm:pt>
    <dgm:pt modelId="{471C13CD-BEBB-4E77-AF76-C87EF368801C}" type="pres">
      <dgm:prSet presAssocID="{E4BB8B23-C70B-454E-865D-CA3D111F839B}" presName="rightArrowText" presStyleLbl="node1" presStyleIdx="0" presStyleCnt="1">
        <dgm:presLayoutVars>
          <dgm:chMax val="0"/>
          <dgm:bulletEnabled val="1"/>
        </dgm:presLayoutVars>
      </dgm:prSet>
      <dgm:spPr/>
    </dgm:pt>
  </dgm:ptLst>
  <dgm:cxnLst>
    <dgm:cxn modelId="{2C7CCE33-96F2-4A97-9B6D-6A9D23BE00C6}" type="presOf" srcId="{2D1CB3FC-A41D-4E5D-B0F9-314B370BEE69}" destId="{BEBBA271-C960-4374-A805-2CA0A95D5219}" srcOrd="0" destOrd="0" presId="urn:microsoft.com/office/officeart/2005/8/layout/arrow6"/>
    <dgm:cxn modelId="{0DEBA56B-CB33-4DF1-A519-AE0FA0A4E381}" type="presOf" srcId="{7EBA6741-27AD-4862-AB1C-4BD21A00CBBE}" destId="{471C13CD-BEBB-4E77-AF76-C87EF368801C}" srcOrd="0" destOrd="0" presId="urn:microsoft.com/office/officeart/2005/8/layout/arrow6"/>
    <dgm:cxn modelId="{1D20B2CB-E809-49AA-B2CF-4FFE3101F4DE}" type="presOf" srcId="{E4BB8B23-C70B-454E-865D-CA3D111F839B}" destId="{7991A2E4-2113-41F6-9A16-095D278A312D}" srcOrd="0" destOrd="0" presId="urn:microsoft.com/office/officeart/2005/8/layout/arrow6"/>
    <dgm:cxn modelId="{AD511CD8-5F2E-4E56-BC15-7B4F9ED467D2}" srcId="{E4BB8B23-C70B-454E-865D-CA3D111F839B}" destId="{7EBA6741-27AD-4862-AB1C-4BD21A00CBBE}" srcOrd="1" destOrd="0" parTransId="{C9D8C8A1-19D5-438A-9813-ACDA677CC644}" sibTransId="{531D63D1-5B0E-4735-BBD0-357154B00392}"/>
    <dgm:cxn modelId="{8D5A3AEE-D0B1-48CB-813F-6DEFF85262FC}" srcId="{E4BB8B23-C70B-454E-865D-CA3D111F839B}" destId="{2D1CB3FC-A41D-4E5D-B0F9-314B370BEE69}" srcOrd="0" destOrd="0" parTransId="{3CFFFBE3-F31B-4E67-BDD9-243BE4DE4D2B}" sibTransId="{7786C6A1-EF01-4054-8F71-8CDFF17F7F81}"/>
    <dgm:cxn modelId="{69808A87-1EFC-4E80-8F75-B9E0A90BC75C}" type="presParOf" srcId="{7991A2E4-2113-41F6-9A16-095D278A312D}" destId="{73DF66C9-E0E8-4C72-BBF3-96D10DD0C0AD}" srcOrd="0" destOrd="0" presId="urn:microsoft.com/office/officeart/2005/8/layout/arrow6"/>
    <dgm:cxn modelId="{46367687-74C1-48BA-8715-F77FDD46194F}" type="presParOf" srcId="{7991A2E4-2113-41F6-9A16-095D278A312D}" destId="{BEBBA271-C960-4374-A805-2CA0A95D5219}" srcOrd="1" destOrd="0" presId="urn:microsoft.com/office/officeart/2005/8/layout/arrow6"/>
    <dgm:cxn modelId="{0AB756CD-FCE6-4AFD-AC1D-BCA15C022EBB}" type="presParOf" srcId="{7991A2E4-2113-41F6-9A16-095D278A312D}" destId="{471C13CD-BEBB-4E77-AF76-C87EF368801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76F4015-01C6-43AD-B86D-062AD05D6C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D80B791E-E339-4273-AA69-EA0C62B81B3E}">
      <dgm:prSet phldrT="[Texte]" custT="1"/>
      <dgm:spPr/>
      <dgm:t>
        <a:bodyPr/>
        <a:lstStyle/>
        <a:p>
          <a:r>
            <a:rPr lang="fr-FR" sz="3200" b="1" i="1" dirty="0"/>
            <a:t>Les accumulateurs</a:t>
          </a:r>
          <a:r>
            <a:rPr lang="fr-FR" sz="3200" b="1" dirty="0"/>
            <a:t> </a:t>
          </a:r>
          <a:endParaRPr lang="fr-FR" sz="3200" dirty="0"/>
        </a:p>
      </dgm:t>
    </dgm:pt>
    <dgm:pt modelId="{D945D7B0-8D9B-4E9A-9AF5-39F232785873}" type="parTrans" cxnId="{1BB231E9-8B2B-40DA-9091-B50D7A3F4C56}">
      <dgm:prSet/>
      <dgm:spPr/>
      <dgm:t>
        <a:bodyPr/>
        <a:lstStyle/>
        <a:p>
          <a:endParaRPr lang="fr-FR"/>
        </a:p>
      </dgm:t>
    </dgm:pt>
    <dgm:pt modelId="{21981D92-9FF4-4EDB-A92E-8B8B4F94DF14}" type="sibTrans" cxnId="{1BB231E9-8B2B-40DA-9091-B50D7A3F4C56}">
      <dgm:prSet/>
      <dgm:spPr/>
      <dgm:t>
        <a:bodyPr/>
        <a:lstStyle/>
        <a:p>
          <a:endParaRPr lang="fr-FR"/>
        </a:p>
      </dgm:t>
    </dgm:pt>
    <dgm:pt modelId="{5974805A-0668-44AF-9FAF-12637E328904}">
      <dgm:prSet phldrT="[Texte]" custT="1"/>
      <dgm:spPr/>
      <dgm:t>
        <a:bodyPr/>
        <a:lstStyle/>
        <a:p>
          <a:r>
            <a:rPr lang="fr-FR" sz="3200" dirty="0"/>
            <a:t>stockent le résultat à la fin de l'opération</a:t>
          </a:r>
        </a:p>
      </dgm:t>
    </dgm:pt>
    <dgm:pt modelId="{4BD76827-3DFD-47C5-A553-5951421F04FC}" type="parTrans" cxnId="{4815C727-1F82-4299-8C88-09AD2412AB02}">
      <dgm:prSet/>
      <dgm:spPr/>
      <dgm:t>
        <a:bodyPr/>
        <a:lstStyle/>
        <a:p>
          <a:endParaRPr lang="fr-FR"/>
        </a:p>
      </dgm:t>
    </dgm:pt>
    <dgm:pt modelId="{298E7947-70B6-456E-B74B-1FACB59D675D}" type="sibTrans" cxnId="{4815C727-1F82-4299-8C88-09AD2412AB02}">
      <dgm:prSet/>
      <dgm:spPr/>
      <dgm:t>
        <a:bodyPr/>
        <a:lstStyle/>
        <a:p>
          <a:endParaRPr lang="fr-FR"/>
        </a:p>
      </dgm:t>
    </dgm:pt>
    <dgm:pt modelId="{408EDC0B-2268-4C33-AE3E-E89321D35C08}">
      <dgm:prSet phldrT="[Texte]" custT="1"/>
      <dgm:spPr/>
      <dgm:t>
        <a:bodyPr/>
        <a:lstStyle/>
        <a:p>
          <a:r>
            <a:rPr lang="fr-FR" sz="3200" b="1" i="1" dirty="0"/>
            <a:t>L’Unité Arithmétique et Logique (ALU)</a:t>
          </a:r>
          <a:endParaRPr lang="fr-FR" sz="3200" dirty="0"/>
        </a:p>
      </dgm:t>
    </dgm:pt>
    <dgm:pt modelId="{ABDF10B5-7D62-452F-907D-387748572491}" type="parTrans" cxnId="{C2726D2A-42D7-4CF2-9EBC-A27AAE84C96A}">
      <dgm:prSet/>
      <dgm:spPr/>
      <dgm:t>
        <a:bodyPr/>
        <a:lstStyle/>
        <a:p>
          <a:endParaRPr lang="fr-FR"/>
        </a:p>
      </dgm:t>
    </dgm:pt>
    <dgm:pt modelId="{759E4DAA-0190-494B-80CA-52130CA9466D}" type="sibTrans" cxnId="{C2726D2A-42D7-4CF2-9EBC-A27AAE84C96A}">
      <dgm:prSet/>
      <dgm:spPr/>
      <dgm:t>
        <a:bodyPr/>
        <a:lstStyle/>
        <a:p>
          <a:endParaRPr lang="fr-FR"/>
        </a:p>
      </dgm:t>
    </dgm:pt>
    <dgm:pt modelId="{044136CA-4253-471B-81AB-A56ABC59D843}">
      <dgm:prSet phldrT="[Texte]" custT="1"/>
      <dgm:spPr/>
      <dgm:t>
        <a:bodyPr/>
        <a:lstStyle/>
        <a:p>
          <a:r>
            <a:rPr lang="fr-FR" sz="3200" dirty="0"/>
            <a:t>assure les fonctions logiques et arithmétique.</a:t>
          </a:r>
        </a:p>
      </dgm:t>
    </dgm:pt>
    <dgm:pt modelId="{5177837D-48F1-424F-9479-9836245FE787}" type="parTrans" cxnId="{70492CB6-0EAB-47FA-AB6B-81E5DA216CF1}">
      <dgm:prSet/>
      <dgm:spPr/>
      <dgm:t>
        <a:bodyPr/>
        <a:lstStyle/>
        <a:p>
          <a:endParaRPr lang="fr-FR"/>
        </a:p>
      </dgm:t>
    </dgm:pt>
    <dgm:pt modelId="{5539AB0D-50CC-4B8E-B759-728F95839AD9}" type="sibTrans" cxnId="{70492CB6-0EAB-47FA-AB6B-81E5DA216CF1}">
      <dgm:prSet/>
      <dgm:spPr/>
      <dgm:t>
        <a:bodyPr/>
        <a:lstStyle/>
        <a:p>
          <a:endParaRPr lang="fr-FR"/>
        </a:p>
      </dgm:t>
    </dgm:pt>
    <dgm:pt modelId="{AF28E0D6-84BA-45A6-BA96-29EB2DA6FA14}" type="pres">
      <dgm:prSet presAssocID="{576F4015-01C6-43AD-B86D-062AD05D6C28}" presName="linear" presStyleCnt="0">
        <dgm:presLayoutVars>
          <dgm:animLvl val="lvl"/>
          <dgm:resizeHandles val="exact"/>
        </dgm:presLayoutVars>
      </dgm:prSet>
      <dgm:spPr/>
    </dgm:pt>
    <dgm:pt modelId="{FD79B6EA-1475-42CB-BC69-22B75168CFC6}" type="pres">
      <dgm:prSet presAssocID="{D80B791E-E339-4273-AA69-EA0C62B81B3E}" presName="parentText" presStyleLbl="node1" presStyleIdx="0" presStyleCnt="2">
        <dgm:presLayoutVars>
          <dgm:chMax val="0"/>
          <dgm:bulletEnabled val="1"/>
        </dgm:presLayoutVars>
      </dgm:prSet>
      <dgm:spPr/>
    </dgm:pt>
    <dgm:pt modelId="{B549769A-8FDF-4761-8EF0-3D0A8C6E64A8}" type="pres">
      <dgm:prSet presAssocID="{D80B791E-E339-4273-AA69-EA0C62B81B3E}" presName="childText" presStyleLbl="revTx" presStyleIdx="0" presStyleCnt="2">
        <dgm:presLayoutVars>
          <dgm:bulletEnabled val="1"/>
        </dgm:presLayoutVars>
      </dgm:prSet>
      <dgm:spPr/>
    </dgm:pt>
    <dgm:pt modelId="{FD010B47-DCA7-4492-A310-961789058A2B}" type="pres">
      <dgm:prSet presAssocID="{408EDC0B-2268-4C33-AE3E-E89321D35C08}" presName="parentText" presStyleLbl="node1" presStyleIdx="1" presStyleCnt="2">
        <dgm:presLayoutVars>
          <dgm:chMax val="0"/>
          <dgm:bulletEnabled val="1"/>
        </dgm:presLayoutVars>
      </dgm:prSet>
      <dgm:spPr/>
    </dgm:pt>
    <dgm:pt modelId="{5FF00782-D05B-425E-B83F-43F175B6D2DF}" type="pres">
      <dgm:prSet presAssocID="{408EDC0B-2268-4C33-AE3E-E89321D35C08}" presName="childText" presStyleLbl="revTx" presStyleIdx="1" presStyleCnt="2">
        <dgm:presLayoutVars>
          <dgm:bulletEnabled val="1"/>
        </dgm:presLayoutVars>
      </dgm:prSet>
      <dgm:spPr/>
    </dgm:pt>
  </dgm:ptLst>
  <dgm:cxnLst>
    <dgm:cxn modelId="{FC4D4111-5C90-4DB4-99C7-4DFA163DBA0E}" type="presOf" srcId="{576F4015-01C6-43AD-B86D-062AD05D6C28}" destId="{AF28E0D6-84BA-45A6-BA96-29EB2DA6FA14}" srcOrd="0" destOrd="0" presId="urn:microsoft.com/office/officeart/2005/8/layout/vList2"/>
    <dgm:cxn modelId="{4D4B6911-DFB6-48DB-8A76-7D09184C1F1E}" type="presOf" srcId="{5974805A-0668-44AF-9FAF-12637E328904}" destId="{B549769A-8FDF-4761-8EF0-3D0A8C6E64A8}" srcOrd="0" destOrd="0" presId="urn:microsoft.com/office/officeart/2005/8/layout/vList2"/>
    <dgm:cxn modelId="{4815C727-1F82-4299-8C88-09AD2412AB02}" srcId="{D80B791E-E339-4273-AA69-EA0C62B81B3E}" destId="{5974805A-0668-44AF-9FAF-12637E328904}" srcOrd="0" destOrd="0" parTransId="{4BD76827-3DFD-47C5-A553-5951421F04FC}" sibTransId="{298E7947-70B6-456E-B74B-1FACB59D675D}"/>
    <dgm:cxn modelId="{C2726D2A-42D7-4CF2-9EBC-A27AAE84C96A}" srcId="{576F4015-01C6-43AD-B86D-062AD05D6C28}" destId="{408EDC0B-2268-4C33-AE3E-E89321D35C08}" srcOrd="1" destOrd="0" parTransId="{ABDF10B5-7D62-452F-907D-387748572491}" sibTransId="{759E4DAA-0190-494B-80CA-52130CA9466D}"/>
    <dgm:cxn modelId="{FA8A477E-CC69-4E7C-885F-8E65CF31DD01}" type="presOf" srcId="{408EDC0B-2268-4C33-AE3E-E89321D35C08}" destId="{FD010B47-DCA7-4492-A310-961789058A2B}" srcOrd="0" destOrd="0" presId="urn:microsoft.com/office/officeart/2005/8/layout/vList2"/>
    <dgm:cxn modelId="{EEDF3695-E2C6-41C9-BD9E-5386A870F1FC}" type="presOf" srcId="{044136CA-4253-471B-81AB-A56ABC59D843}" destId="{5FF00782-D05B-425E-B83F-43F175B6D2DF}" srcOrd="0" destOrd="0" presId="urn:microsoft.com/office/officeart/2005/8/layout/vList2"/>
    <dgm:cxn modelId="{A54818A8-4F04-4DD7-A6DF-FDF1124B401D}" type="presOf" srcId="{D80B791E-E339-4273-AA69-EA0C62B81B3E}" destId="{FD79B6EA-1475-42CB-BC69-22B75168CFC6}" srcOrd="0" destOrd="0" presId="urn:microsoft.com/office/officeart/2005/8/layout/vList2"/>
    <dgm:cxn modelId="{70492CB6-0EAB-47FA-AB6B-81E5DA216CF1}" srcId="{408EDC0B-2268-4C33-AE3E-E89321D35C08}" destId="{044136CA-4253-471B-81AB-A56ABC59D843}" srcOrd="0" destOrd="0" parTransId="{5177837D-48F1-424F-9479-9836245FE787}" sibTransId="{5539AB0D-50CC-4B8E-B759-728F95839AD9}"/>
    <dgm:cxn modelId="{1BB231E9-8B2B-40DA-9091-B50D7A3F4C56}" srcId="{576F4015-01C6-43AD-B86D-062AD05D6C28}" destId="{D80B791E-E339-4273-AA69-EA0C62B81B3E}" srcOrd="0" destOrd="0" parTransId="{D945D7B0-8D9B-4E9A-9AF5-39F232785873}" sibTransId="{21981D92-9FF4-4EDB-A92E-8B8B4F94DF14}"/>
    <dgm:cxn modelId="{CA81A86D-C972-43EA-9F59-D170334FC50E}" type="presParOf" srcId="{AF28E0D6-84BA-45A6-BA96-29EB2DA6FA14}" destId="{FD79B6EA-1475-42CB-BC69-22B75168CFC6}" srcOrd="0" destOrd="0" presId="urn:microsoft.com/office/officeart/2005/8/layout/vList2"/>
    <dgm:cxn modelId="{686C9937-CB8C-42CC-B866-9D029E098C49}" type="presParOf" srcId="{AF28E0D6-84BA-45A6-BA96-29EB2DA6FA14}" destId="{B549769A-8FDF-4761-8EF0-3D0A8C6E64A8}" srcOrd="1" destOrd="0" presId="urn:microsoft.com/office/officeart/2005/8/layout/vList2"/>
    <dgm:cxn modelId="{617B8E41-7C72-4822-8687-2C112503338F}" type="presParOf" srcId="{AF28E0D6-84BA-45A6-BA96-29EB2DA6FA14}" destId="{FD010B47-DCA7-4492-A310-961789058A2B}" srcOrd="2" destOrd="0" presId="urn:microsoft.com/office/officeart/2005/8/layout/vList2"/>
    <dgm:cxn modelId="{71935CB8-A275-431E-B9D4-5BAC129EED76}" type="presParOf" srcId="{AF28E0D6-84BA-45A6-BA96-29EB2DA6FA14}" destId="{5FF00782-D05B-425E-B83F-43F175B6D2D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76F4015-01C6-43AD-B86D-062AD05D6C2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D80B791E-E339-4273-AA69-EA0C62B81B3E}">
      <dgm:prSet phldrT="[Texte]" custT="1"/>
      <dgm:spPr/>
      <dgm:t>
        <a:bodyPr/>
        <a:lstStyle/>
        <a:p>
          <a:r>
            <a:rPr lang="fr-FR" sz="3200" b="1" i="1" dirty="0"/>
            <a:t>Le registre d'état</a:t>
          </a:r>
          <a:r>
            <a:rPr lang="fr-FR" sz="3200" b="1" dirty="0"/>
            <a:t> </a:t>
          </a:r>
          <a:endParaRPr lang="fr-FR" sz="3200" dirty="0"/>
        </a:p>
      </dgm:t>
    </dgm:pt>
    <dgm:pt modelId="{D945D7B0-8D9B-4E9A-9AF5-39F232785873}" type="parTrans" cxnId="{1BB231E9-8B2B-40DA-9091-B50D7A3F4C56}">
      <dgm:prSet/>
      <dgm:spPr/>
      <dgm:t>
        <a:bodyPr/>
        <a:lstStyle/>
        <a:p>
          <a:endParaRPr lang="fr-FR"/>
        </a:p>
      </dgm:t>
    </dgm:pt>
    <dgm:pt modelId="{21981D92-9FF4-4EDB-A92E-8B8B4F94DF14}" type="sibTrans" cxnId="{1BB231E9-8B2B-40DA-9091-B50D7A3F4C56}">
      <dgm:prSet/>
      <dgm:spPr/>
      <dgm:t>
        <a:bodyPr/>
        <a:lstStyle/>
        <a:p>
          <a:endParaRPr lang="fr-FR"/>
        </a:p>
      </dgm:t>
    </dgm:pt>
    <dgm:pt modelId="{5974805A-0668-44AF-9FAF-12637E328904}">
      <dgm:prSet phldrT="[Texte]" custT="1"/>
      <dgm:spPr/>
      <dgm:t>
        <a:bodyPr/>
        <a:lstStyle/>
        <a:p>
          <a:r>
            <a:rPr lang="fr-FR" sz="3200" dirty="0"/>
            <a:t>un registre pour lequel chacun de ses bits est un indicateur dont l'état dépend du résultat de la dernière opération effectuée par l’UAL.</a:t>
          </a:r>
        </a:p>
      </dgm:t>
    </dgm:pt>
    <dgm:pt modelId="{4BD76827-3DFD-47C5-A553-5951421F04FC}" type="parTrans" cxnId="{4815C727-1F82-4299-8C88-09AD2412AB02}">
      <dgm:prSet/>
      <dgm:spPr/>
      <dgm:t>
        <a:bodyPr/>
        <a:lstStyle/>
        <a:p>
          <a:endParaRPr lang="fr-FR"/>
        </a:p>
      </dgm:t>
    </dgm:pt>
    <dgm:pt modelId="{298E7947-70B6-456E-B74B-1FACB59D675D}" type="sibTrans" cxnId="{4815C727-1F82-4299-8C88-09AD2412AB02}">
      <dgm:prSet/>
      <dgm:spPr/>
      <dgm:t>
        <a:bodyPr/>
        <a:lstStyle/>
        <a:p>
          <a:endParaRPr lang="fr-FR"/>
        </a:p>
      </dgm:t>
    </dgm:pt>
    <dgm:pt modelId="{AF28E0D6-84BA-45A6-BA96-29EB2DA6FA14}" type="pres">
      <dgm:prSet presAssocID="{576F4015-01C6-43AD-B86D-062AD05D6C28}" presName="linear" presStyleCnt="0">
        <dgm:presLayoutVars>
          <dgm:animLvl val="lvl"/>
          <dgm:resizeHandles val="exact"/>
        </dgm:presLayoutVars>
      </dgm:prSet>
      <dgm:spPr/>
    </dgm:pt>
    <dgm:pt modelId="{FD79B6EA-1475-42CB-BC69-22B75168CFC6}" type="pres">
      <dgm:prSet presAssocID="{D80B791E-E339-4273-AA69-EA0C62B81B3E}" presName="parentText" presStyleLbl="node1" presStyleIdx="0" presStyleCnt="1">
        <dgm:presLayoutVars>
          <dgm:chMax val="0"/>
          <dgm:bulletEnabled val="1"/>
        </dgm:presLayoutVars>
      </dgm:prSet>
      <dgm:spPr/>
    </dgm:pt>
    <dgm:pt modelId="{B549769A-8FDF-4761-8EF0-3D0A8C6E64A8}" type="pres">
      <dgm:prSet presAssocID="{D80B791E-E339-4273-AA69-EA0C62B81B3E}" presName="childText" presStyleLbl="revTx" presStyleIdx="0" presStyleCnt="1">
        <dgm:presLayoutVars>
          <dgm:bulletEnabled val="1"/>
        </dgm:presLayoutVars>
      </dgm:prSet>
      <dgm:spPr/>
    </dgm:pt>
  </dgm:ptLst>
  <dgm:cxnLst>
    <dgm:cxn modelId="{93AF2C05-8927-48CF-AC55-2C063F60C91C}" type="presOf" srcId="{D80B791E-E339-4273-AA69-EA0C62B81B3E}" destId="{FD79B6EA-1475-42CB-BC69-22B75168CFC6}" srcOrd="0" destOrd="0" presId="urn:microsoft.com/office/officeart/2005/8/layout/vList2"/>
    <dgm:cxn modelId="{4815C727-1F82-4299-8C88-09AD2412AB02}" srcId="{D80B791E-E339-4273-AA69-EA0C62B81B3E}" destId="{5974805A-0668-44AF-9FAF-12637E328904}" srcOrd="0" destOrd="0" parTransId="{4BD76827-3DFD-47C5-A553-5951421F04FC}" sibTransId="{298E7947-70B6-456E-B74B-1FACB59D675D}"/>
    <dgm:cxn modelId="{30C8859E-B4C8-499B-950F-2A4FAC4FD718}" type="presOf" srcId="{576F4015-01C6-43AD-B86D-062AD05D6C28}" destId="{AF28E0D6-84BA-45A6-BA96-29EB2DA6FA14}" srcOrd="0" destOrd="0" presId="urn:microsoft.com/office/officeart/2005/8/layout/vList2"/>
    <dgm:cxn modelId="{24B7E3A2-4972-41E3-9D8C-D5D67B35E80E}" type="presOf" srcId="{5974805A-0668-44AF-9FAF-12637E328904}" destId="{B549769A-8FDF-4761-8EF0-3D0A8C6E64A8}" srcOrd="0" destOrd="0" presId="urn:microsoft.com/office/officeart/2005/8/layout/vList2"/>
    <dgm:cxn modelId="{1BB231E9-8B2B-40DA-9091-B50D7A3F4C56}" srcId="{576F4015-01C6-43AD-B86D-062AD05D6C28}" destId="{D80B791E-E339-4273-AA69-EA0C62B81B3E}" srcOrd="0" destOrd="0" parTransId="{D945D7B0-8D9B-4E9A-9AF5-39F232785873}" sibTransId="{21981D92-9FF4-4EDB-A92E-8B8B4F94DF14}"/>
    <dgm:cxn modelId="{8C921B22-EC4D-4C0C-AE30-894276F36C8E}" type="presParOf" srcId="{AF28E0D6-84BA-45A6-BA96-29EB2DA6FA14}" destId="{FD79B6EA-1475-42CB-BC69-22B75168CFC6}" srcOrd="0" destOrd="0" presId="urn:microsoft.com/office/officeart/2005/8/layout/vList2"/>
    <dgm:cxn modelId="{F3F0314E-80A4-4762-8224-C099BC2FCCBF}" type="presParOf" srcId="{AF28E0D6-84BA-45A6-BA96-29EB2DA6FA14}" destId="{B549769A-8FDF-4761-8EF0-3D0A8C6E64A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654602D-49F2-4ACB-8262-EE2A293C54CE}" type="doc">
      <dgm:prSet loTypeId="urn:microsoft.com/office/officeart/2008/layout/LinedList" loCatId="list" qsTypeId="urn:microsoft.com/office/officeart/2005/8/quickstyle/3d9" qsCatId="3D" csTypeId="urn:microsoft.com/office/officeart/2005/8/colors/accent1_2" csCatId="accent1" phldr="1"/>
      <dgm:spPr/>
      <dgm:t>
        <a:bodyPr/>
        <a:lstStyle/>
        <a:p>
          <a:endParaRPr lang="fr-FR"/>
        </a:p>
      </dgm:t>
    </dgm:pt>
    <dgm:pt modelId="{16F463EF-3DF6-42D4-94E1-23DC874F08D3}">
      <dgm:prSet phldrT="[Texte]" custT="1"/>
      <dgm:spPr/>
      <dgm:t>
        <a:bodyPr/>
        <a:lstStyle/>
        <a:p>
          <a:r>
            <a:rPr lang="fr-FR" sz="3200" b="1" dirty="0"/>
            <a:t>définition</a:t>
          </a:r>
        </a:p>
      </dgm:t>
    </dgm:pt>
    <dgm:pt modelId="{A652990C-894D-4C3A-A5B4-FD488CE480FB}" type="parTrans" cxnId="{F70C4619-B9D8-4389-911B-D7186CF79C3B}">
      <dgm:prSet/>
      <dgm:spPr/>
      <dgm:t>
        <a:bodyPr/>
        <a:lstStyle/>
        <a:p>
          <a:endParaRPr lang="fr-FR"/>
        </a:p>
      </dgm:t>
    </dgm:pt>
    <dgm:pt modelId="{00F92B81-803E-45C7-AFB0-67E02EA0F653}" type="sibTrans" cxnId="{F70C4619-B9D8-4389-911B-D7186CF79C3B}">
      <dgm:prSet/>
      <dgm:spPr/>
      <dgm:t>
        <a:bodyPr/>
        <a:lstStyle/>
        <a:p>
          <a:endParaRPr lang="fr-FR"/>
        </a:p>
      </dgm:t>
    </dgm:pt>
    <dgm:pt modelId="{77CCAE15-9003-44B1-B40F-F9A2DE25E851}">
      <dgm:prSet phldrT="[Texte]"/>
      <dgm:spPr/>
      <dgm:t>
        <a:bodyPr/>
        <a:lstStyle/>
        <a:p>
          <a:pPr algn="just">
            <a:lnSpc>
              <a:spcPct val="150000"/>
            </a:lnSpc>
          </a:pPr>
          <a:r>
            <a:rPr lang="fr-FR" dirty="0"/>
            <a:t>Une unité de traitement de l’information de type microprocesseur renfermant, dans un seul boîtier, tous les éléments nécessaire à la mise en œuvre d’un système automatique.</a:t>
          </a:r>
        </a:p>
      </dgm:t>
    </dgm:pt>
    <dgm:pt modelId="{F7EA48E9-3F7E-462F-B316-0288DB263F65}" type="parTrans" cxnId="{A487F631-76BD-4DDA-88C6-AEF404AD45DE}">
      <dgm:prSet/>
      <dgm:spPr/>
      <dgm:t>
        <a:bodyPr/>
        <a:lstStyle/>
        <a:p>
          <a:endParaRPr lang="fr-FR"/>
        </a:p>
      </dgm:t>
    </dgm:pt>
    <dgm:pt modelId="{E9D7E3E8-9608-4863-9472-88BBD0DDDC77}" type="sibTrans" cxnId="{A487F631-76BD-4DDA-88C6-AEF404AD45DE}">
      <dgm:prSet/>
      <dgm:spPr/>
      <dgm:t>
        <a:bodyPr/>
        <a:lstStyle/>
        <a:p>
          <a:endParaRPr lang="fr-FR"/>
        </a:p>
      </dgm:t>
    </dgm:pt>
    <dgm:pt modelId="{11AB8172-873C-4CFA-B1C9-04790D251D27}" type="pres">
      <dgm:prSet presAssocID="{A654602D-49F2-4ACB-8262-EE2A293C54CE}" presName="vert0" presStyleCnt="0">
        <dgm:presLayoutVars>
          <dgm:dir/>
          <dgm:animOne val="branch"/>
          <dgm:animLvl val="lvl"/>
        </dgm:presLayoutVars>
      </dgm:prSet>
      <dgm:spPr/>
    </dgm:pt>
    <dgm:pt modelId="{B2B7D693-9343-4E82-B27C-06A6F9E33A44}" type="pres">
      <dgm:prSet presAssocID="{16F463EF-3DF6-42D4-94E1-23DC874F08D3}" presName="thickLine" presStyleLbl="alignNode1" presStyleIdx="0" presStyleCnt="1"/>
      <dgm:spPr/>
    </dgm:pt>
    <dgm:pt modelId="{9FE22165-179F-464B-8467-A6F92A83DC7D}" type="pres">
      <dgm:prSet presAssocID="{16F463EF-3DF6-42D4-94E1-23DC874F08D3}" presName="horz1" presStyleCnt="0"/>
      <dgm:spPr/>
    </dgm:pt>
    <dgm:pt modelId="{E8469107-0D21-4FA5-9BE3-D8E3D811A3D8}" type="pres">
      <dgm:prSet presAssocID="{16F463EF-3DF6-42D4-94E1-23DC874F08D3}" presName="tx1" presStyleLbl="revTx" presStyleIdx="0" presStyleCnt="2" custScaleX="119236"/>
      <dgm:spPr/>
    </dgm:pt>
    <dgm:pt modelId="{3CA42761-75FB-4E7B-8917-8BDD78AA41B2}" type="pres">
      <dgm:prSet presAssocID="{16F463EF-3DF6-42D4-94E1-23DC874F08D3}" presName="vert1" presStyleCnt="0"/>
      <dgm:spPr/>
    </dgm:pt>
    <dgm:pt modelId="{C509FA7F-9CC4-4EA1-A060-B0BB64B6E59C}" type="pres">
      <dgm:prSet presAssocID="{77CCAE15-9003-44B1-B40F-F9A2DE25E851}" presName="vertSpace2a" presStyleCnt="0"/>
      <dgm:spPr/>
    </dgm:pt>
    <dgm:pt modelId="{385B7AB5-3CA4-4C09-B704-5D0E30AE350D}" type="pres">
      <dgm:prSet presAssocID="{77CCAE15-9003-44B1-B40F-F9A2DE25E851}" presName="horz2" presStyleCnt="0"/>
      <dgm:spPr/>
    </dgm:pt>
    <dgm:pt modelId="{B529B726-343A-475E-AC02-9190BBEA3F67}" type="pres">
      <dgm:prSet presAssocID="{77CCAE15-9003-44B1-B40F-F9A2DE25E851}" presName="horzSpace2" presStyleCnt="0"/>
      <dgm:spPr/>
    </dgm:pt>
    <dgm:pt modelId="{F50B2094-48F8-4723-99D4-D1FD4E024903}" type="pres">
      <dgm:prSet presAssocID="{77CCAE15-9003-44B1-B40F-F9A2DE25E851}" presName="tx2" presStyleLbl="revTx" presStyleIdx="1" presStyleCnt="2" custScaleX="103952"/>
      <dgm:spPr/>
    </dgm:pt>
    <dgm:pt modelId="{C6CE15EA-1B61-4F37-8DC5-7D998777806F}" type="pres">
      <dgm:prSet presAssocID="{77CCAE15-9003-44B1-B40F-F9A2DE25E851}" presName="vert2" presStyleCnt="0"/>
      <dgm:spPr/>
    </dgm:pt>
    <dgm:pt modelId="{3B2F7654-E3FA-4632-AC68-9AA413EC7661}" type="pres">
      <dgm:prSet presAssocID="{77CCAE15-9003-44B1-B40F-F9A2DE25E851}" presName="thinLine2b" presStyleLbl="callout" presStyleIdx="0" presStyleCnt="1"/>
      <dgm:spPr/>
    </dgm:pt>
    <dgm:pt modelId="{5E43B1C8-E603-421D-9E12-69F5994D0E42}" type="pres">
      <dgm:prSet presAssocID="{77CCAE15-9003-44B1-B40F-F9A2DE25E851}" presName="vertSpace2b" presStyleCnt="0"/>
      <dgm:spPr/>
    </dgm:pt>
  </dgm:ptLst>
  <dgm:cxnLst>
    <dgm:cxn modelId="{F70C4619-B9D8-4389-911B-D7186CF79C3B}" srcId="{A654602D-49F2-4ACB-8262-EE2A293C54CE}" destId="{16F463EF-3DF6-42D4-94E1-23DC874F08D3}" srcOrd="0" destOrd="0" parTransId="{A652990C-894D-4C3A-A5B4-FD488CE480FB}" sibTransId="{00F92B81-803E-45C7-AFB0-67E02EA0F653}"/>
    <dgm:cxn modelId="{A487F631-76BD-4DDA-88C6-AEF404AD45DE}" srcId="{16F463EF-3DF6-42D4-94E1-23DC874F08D3}" destId="{77CCAE15-9003-44B1-B40F-F9A2DE25E851}" srcOrd="0" destOrd="0" parTransId="{F7EA48E9-3F7E-462F-B316-0288DB263F65}" sibTransId="{E9D7E3E8-9608-4863-9472-88BBD0DDDC77}"/>
    <dgm:cxn modelId="{F325C13A-BFCE-4070-BE77-356CD690A5F5}" type="presOf" srcId="{A654602D-49F2-4ACB-8262-EE2A293C54CE}" destId="{11AB8172-873C-4CFA-B1C9-04790D251D27}" srcOrd="0" destOrd="0" presId="urn:microsoft.com/office/officeart/2008/layout/LinedList"/>
    <dgm:cxn modelId="{F5B8AF84-8867-420B-B38F-680AE971520A}" type="presOf" srcId="{16F463EF-3DF6-42D4-94E1-23DC874F08D3}" destId="{E8469107-0D21-4FA5-9BE3-D8E3D811A3D8}" srcOrd="0" destOrd="0" presId="urn:microsoft.com/office/officeart/2008/layout/LinedList"/>
    <dgm:cxn modelId="{737111B0-7F72-4BAA-9366-3497875BFAB6}" type="presOf" srcId="{77CCAE15-9003-44B1-B40F-F9A2DE25E851}" destId="{F50B2094-48F8-4723-99D4-D1FD4E024903}" srcOrd="0" destOrd="0" presId="urn:microsoft.com/office/officeart/2008/layout/LinedList"/>
    <dgm:cxn modelId="{E5914C41-A605-4238-A8BD-41208BC260D4}" type="presParOf" srcId="{11AB8172-873C-4CFA-B1C9-04790D251D27}" destId="{B2B7D693-9343-4E82-B27C-06A6F9E33A44}" srcOrd="0" destOrd="0" presId="urn:microsoft.com/office/officeart/2008/layout/LinedList"/>
    <dgm:cxn modelId="{AE928531-C92F-458B-AF32-5A32D3B78D66}" type="presParOf" srcId="{11AB8172-873C-4CFA-B1C9-04790D251D27}" destId="{9FE22165-179F-464B-8467-A6F92A83DC7D}" srcOrd="1" destOrd="0" presId="urn:microsoft.com/office/officeart/2008/layout/LinedList"/>
    <dgm:cxn modelId="{D31CD3F8-72F4-4B08-8893-93C13E07B7A0}" type="presParOf" srcId="{9FE22165-179F-464B-8467-A6F92A83DC7D}" destId="{E8469107-0D21-4FA5-9BE3-D8E3D811A3D8}" srcOrd="0" destOrd="0" presId="urn:microsoft.com/office/officeart/2008/layout/LinedList"/>
    <dgm:cxn modelId="{AE28A7A7-226C-423E-8BDB-D01A028FA920}" type="presParOf" srcId="{9FE22165-179F-464B-8467-A6F92A83DC7D}" destId="{3CA42761-75FB-4E7B-8917-8BDD78AA41B2}" srcOrd="1" destOrd="0" presId="urn:microsoft.com/office/officeart/2008/layout/LinedList"/>
    <dgm:cxn modelId="{A72D59AF-AA40-4571-8534-A4BCEA2B5882}" type="presParOf" srcId="{3CA42761-75FB-4E7B-8917-8BDD78AA41B2}" destId="{C509FA7F-9CC4-4EA1-A060-B0BB64B6E59C}" srcOrd="0" destOrd="0" presId="urn:microsoft.com/office/officeart/2008/layout/LinedList"/>
    <dgm:cxn modelId="{C1A04D89-DED7-4A73-AD3C-4F895C2A5226}" type="presParOf" srcId="{3CA42761-75FB-4E7B-8917-8BDD78AA41B2}" destId="{385B7AB5-3CA4-4C09-B704-5D0E30AE350D}" srcOrd="1" destOrd="0" presId="urn:microsoft.com/office/officeart/2008/layout/LinedList"/>
    <dgm:cxn modelId="{BCDD87E6-2CC6-49B0-8229-B42670DA046E}" type="presParOf" srcId="{385B7AB5-3CA4-4C09-B704-5D0E30AE350D}" destId="{B529B726-343A-475E-AC02-9190BBEA3F67}" srcOrd="0" destOrd="0" presId="urn:microsoft.com/office/officeart/2008/layout/LinedList"/>
    <dgm:cxn modelId="{5A3C3B44-C7EA-4A11-8CCF-92135317B9BE}" type="presParOf" srcId="{385B7AB5-3CA4-4C09-B704-5D0E30AE350D}" destId="{F50B2094-48F8-4723-99D4-D1FD4E024903}" srcOrd="1" destOrd="0" presId="urn:microsoft.com/office/officeart/2008/layout/LinedList"/>
    <dgm:cxn modelId="{6ED5D218-E81B-43EC-BB7F-E2FE5F932EDD}" type="presParOf" srcId="{385B7AB5-3CA4-4C09-B704-5D0E30AE350D}" destId="{C6CE15EA-1B61-4F37-8DC5-7D998777806F}" srcOrd="2" destOrd="0" presId="urn:microsoft.com/office/officeart/2008/layout/LinedList"/>
    <dgm:cxn modelId="{E38577C6-3D8E-4119-9D75-FED829DAA171}" type="presParOf" srcId="{3CA42761-75FB-4E7B-8917-8BDD78AA41B2}" destId="{3B2F7654-E3FA-4632-AC68-9AA413EC7661}" srcOrd="2" destOrd="0" presId="urn:microsoft.com/office/officeart/2008/layout/LinedList"/>
    <dgm:cxn modelId="{13EC7CD6-148D-47DD-8EA4-048929AD186B}" type="presParOf" srcId="{3CA42761-75FB-4E7B-8917-8BDD78AA41B2}" destId="{5E43B1C8-E603-421D-9E12-69F5994D0E42}"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BA49116-710C-42EB-B5D8-E6C3B873BAF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935F92F5-5663-49EB-93C1-092F8808C07B}">
      <dgm:prSet phldrT="[Texte]"/>
      <dgm:spPr/>
      <dgm:t>
        <a:bodyPr/>
        <a:lstStyle/>
        <a:p>
          <a:r>
            <a:rPr lang="fr-FR" dirty="0"/>
            <a:t>La famille </a:t>
          </a:r>
          <a:r>
            <a:rPr lang="fr-FR" b="1" i="1" dirty="0"/>
            <a:t>Base-Line</a:t>
          </a:r>
          <a:r>
            <a:rPr lang="fr-FR" dirty="0"/>
            <a:t> </a:t>
          </a:r>
        </a:p>
      </dgm:t>
    </dgm:pt>
    <dgm:pt modelId="{1227C826-7487-4324-B305-DDB6DB82B5CA}" type="parTrans" cxnId="{349C9E04-1A26-4BE0-9726-AEFFF212F979}">
      <dgm:prSet/>
      <dgm:spPr/>
      <dgm:t>
        <a:bodyPr/>
        <a:lstStyle/>
        <a:p>
          <a:endParaRPr lang="fr-FR"/>
        </a:p>
      </dgm:t>
    </dgm:pt>
    <dgm:pt modelId="{AB8819ED-1988-4A4A-97D8-CAD23BA3B926}" type="sibTrans" cxnId="{349C9E04-1A26-4BE0-9726-AEFFF212F979}">
      <dgm:prSet/>
      <dgm:spPr/>
      <dgm:t>
        <a:bodyPr/>
        <a:lstStyle/>
        <a:p>
          <a:endParaRPr lang="fr-FR"/>
        </a:p>
      </dgm:t>
    </dgm:pt>
    <dgm:pt modelId="{74557704-60C4-4653-910D-B2FD31D66E70}">
      <dgm:prSet phldrT="[Texte]"/>
      <dgm:spPr/>
      <dgm:t>
        <a:bodyPr/>
        <a:lstStyle/>
        <a:p>
          <a:pPr algn="just"/>
          <a:r>
            <a:rPr lang="fr-FR" dirty="0"/>
            <a:t>pour laquelle les instructions sont codées sur 12 bits</a:t>
          </a:r>
        </a:p>
      </dgm:t>
    </dgm:pt>
    <dgm:pt modelId="{99C85E7B-375B-4BC3-B199-D85908AD8811}" type="parTrans" cxnId="{AF7F63E0-6C68-49A7-8AFD-CAEDDF583A5C}">
      <dgm:prSet/>
      <dgm:spPr/>
      <dgm:t>
        <a:bodyPr/>
        <a:lstStyle/>
        <a:p>
          <a:endParaRPr lang="fr-FR"/>
        </a:p>
      </dgm:t>
    </dgm:pt>
    <dgm:pt modelId="{F5B62161-E7FA-4DCE-872B-63FD92912FB6}" type="sibTrans" cxnId="{AF7F63E0-6C68-49A7-8AFD-CAEDDF583A5C}">
      <dgm:prSet/>
      <dgm:spPr/>
      <dgm:t>
        <a:bodyPr/>
        <a:lstStyle/>
        <a:p>
          <a:endParaRPr lang="fr-FR"/>
        </a:p>
      </dgm:t>
    </dgm:pt>
    <dgm:pt modelId="{045FA2B5-BE7F-412C-8B5C-90B119AA5DCF}">
      <dgm:prSet phldrT="[Texte]"/>
      <dgm:spPr/>
      <dgm:t>
        <a:bodyPr/>
        <a:lstStyle/>
        <a:p>
          <a:r>
            <a:rPr lang="fr-FR" dirty="0"/>
            <a:t>La famille </a:t>
          </a:r>
          <a:r>
            <a:rPr lang="fr-FR" b="1" i="1" dirty="0"/>
            <a:t>Mid-Range</a:t>
          </a:r>
          <a:r>
            <a:rPr lang="fr-FR" dirty="0"/>
            <a:t> </a:t>
          </a:r>
        </a:p>
      </dgm:t>
    </dgm:pt>
    <dgm:pt modelId="{34F2C598-7563-44B8-9888-A8AC7F15D4D7}" type="parTrans" cxnId="{CB7FFA56-DE1A-4EB2-9A7A-29EA6F339751}">
      <dgm:prSet/>
      <dgm:spPr/>
      <dgm:t>
        <a:bodyPr/>
        <a:lstStyle/>
        <a:p>
          <a:endParaRPr lang="fr-FR"/>
        </a:p>
      </dgm:t>
    </dgm:pt>
    <dgm:pt modelId="{4BAC49FC-AA5D-4E22-9162-F5ADD3AD6BAF}" type="sibTrans" cxnId="{CB7FFA56-DE1A-4EB2-9A7A-29EA6F339751}">
      <dgm:prSet/>
      <dgm:spPr/>
      <dgm:t>
        <a:bodyPr/>
        <a:lstStyle/>
        <a:p>
          <a:endParaRPr lang="fr-FR"/>
        </a:p>
      </dgm:t>
    </dgm:pt>
    <dgm:pt modelId="{901B7D43-95F7-4A64-9609-D07F86FACB26}">
      <dgm:prSet phldrT="[Texte]"/>
      <dgm:spPr/>
      <dgm:t>
        <a:bodyPr/>
        <a:lstStyle/>
        <a:p>
          <a:pPr algn="just"/>
          <a:r>
            <a:rPr lang="fr-FR" dirty="0"/>
            <a:t>pour laquelle les instructions sont codées sur 14 bits</a:t>
          </a:r>
        </a:p>
      </dgm:t>
    </dgm:pt>
    <dgm:pt modelId="{0E5DF266-E643-42C3-ABC2-B15B56594E79}" type="parTrans" cxnId="{1528CC67-6669-4B79-B1E5-21B8CD27F93C}">
      <dgm:prSet/>
      <dgm:spPr/>
      <dgm:t>
        <a:bodyPr/>
        <a:lstStyle/>
        <a:p>
          <a:endParaRPr lang="fr-FR"/>
        </a:p>
      </dgm:t>
    </dgm:pt>
    <dgm:pt modelId="{FAF44A08-F366-49EC-ABED-1D3C9DE111DA}" type="sibTrans" cxnId="{1528CC67-6669-4B79-B1E5-21B8CD27F93C}">
      <dgm:prSet/>
      <dgm:spPr/>
      <dgm:t>
        <a:bodyPr/>
        <a:lstStyle/>
        <a:p>
          <a:endParaRPr lang="fr-FR"/>
        </a:p>
      </dgm:t>
    </dgm:pt>
    <dgm:pt modelId="{9EC490FF-36A5-4510-875E-EC93CE6E97AF}">
      <dgm:prSet phldrT="[Texte]"/>
      <dgm:spPr/>
      <dgm:t>
        <a:bodyPr/>
        <a:lstStyle/>
        <a:p>
          <a:r>
            <a:rPr lang="fr-FR" dirty="0"/>
            <a:t>La famille </a:t>
          </a:r>
          <a:r>
            <a:rPr lang="fr-FR" b="1" i="1" dirty="0"/>
            <a:t>High-End</a:t>
          </a:r>
          <a:r>
            <a:rPr lang="fr-FR" dirty="0"/>
            <a:t> </a:t>
          </a:r>
        </a:p>
      </dgm:t>
    </dgm:pt>
    <dgm:pt modelId="{C7FBBAE7-770A-43BC-994E-F39EED522FF4}" type="parTrans" cxnId="{E3BE3F59-6DFD-4BCA-8068-24CDC8729068}">
      <dgm:prSet/>
      <dgm:spPr/>
      <dgm:t>
        <a:bodyPr/>
        <a:lstStyle/>
        <a:p>
          <a:endParaRPr lang="fr-FR"/>
        </a:p>
      </dgm:t>
    </dgm:pt>
    <dgm:pt modelId="{0AE07476-8061-4185-87DF-6C2F5D75BEE8}" type="sibTrans" cxnId="{E3BE3F59-6DFD-4BCA-8068-24CDC8729068}">
      <dgm:prSet/>
      <dgm:spPr/>
      <dgm:t>
        <a:bodyPr/>
        <a:lstStyle/>
        <a:p>
          <a:endParaRPr lang="fr-FR"/>
        </a:p>
      </dgm:t>
    </dgm:pt>
    <dgm:pt modelId="{C31A52F1-7D31-4D9C-8A77-99DCCF6C4A7B}">
      <dgm:prSet phldrT="[Texte]"/>
      <dgm:spPr/>
      <dgm:t>
        <a:bodyPr/>
        <a:lstStyle/>
        <a:p>
          <a:pPr algn="just"/>
          <a:r>
            <a:rPr lang="fr-FR" dirty="0"/>
            <a:t>pour laquelle les instructions sont codées sur 16 bits</a:t>
          </a:r>
        </a:p>
      </dgm:t>
    </dgm:pt>
    <dgm:pt modelId="{9542385F-44F7-4ED2-8A36-A235A989AF25}" type="parTrans" cxnId="{D574EFFB-9AA3-4DE0-9317-7BC6558045D0}">
      <dgm:prSet/>
      <dgm:spPr/>
      <dgm:t>
        <a:bodyPr/>
        <a:lstStyle/>
        <a:p>
          <a:endParaRPr lang="fr-FR"/>
        </a:p>
      </dgm:t>
    </dgm:pt>
    <dgm:pt modelId="{1F2E5484-FAFC-4526-8AE4-1909E7C38F62}" type="sibTrans" cxnId="{D574EFFB-9AA3-4DE0-9317-7BC6558045D0}">
      <dgm:prSet/>
      <dgm:spPr/>
      <dgm:t>
        <a:bodyPr/>
        <a:lstStyle/>
        <a:p>
          <a:endParaRPr lang="fr-FR"/>
        </a:p>
      </dgm:t>
    </dgm:pt>
    <dgm:pt modelId="{6227AE66-0AA1-4C3F-A923-BE49C341D836}" type="pres">
      <dgm:prSet presAssocID="{EBA49116-710C-42EB-B5D8-E6C3B873BAF7}" presName="Name0" presStyleCnt="0">
        <dgm:presLayoutVars>
          <dgm:dir/>
          <dgm:animLvl val="lvl"/>
          <dgm:resizeHandles val="exact"/>
        </dgm:presLayoutVars>
      </dgm:prSet>
      <dgm:spPr/>
    </dgm:pt>
    <dgm:pt modelId="{3C3A0990-5842-4A58-A40D-483758BE40C9}" type="pres">
      <dgm:prSet presAssocID="{935F92F5-5663-49EB-93C1-092F8808C07B}" presName="composite" presStyleCnt="0"/>
      <dgm:spPr/>
    </dgm:pt>
    <dgm:pt modelId="{5CA903E0-4942-4F20-A9EA-5B34764A3510}" type="pres">
      <dgm:prSet presAssocID="{935F92F5-5663-49EB-93C1-092F8808C07B}" presName="parTx" presStyleLbl="alignNode1" presStyleIdx="0" presStyleCnt="3">
        <dgm:presLayoutVars>
          <dgm:chMax val="0"/>
          <dgm:chPref val="0"/>
          <dgm:bulletEnabled val="1"/>
        </dgm:presLayoutVars>
      </dgm:prSet>
      <dgm:spPr/>
    </dgm:pt>
    <dgm:pt modelId="{891E9B8F-3050-4BC2-8BEC-469A3D1A113E}" type="pres">
      <dgm:prSet presAssocID="{935F92F5-5663-49EB-93C1-092F8808C07B}" presName="desTx" presStyleLbl="alignAccFollowNode1" presStyleIdx="0" presStyleCnt="3">
        <dgm:presLayoutVars>
          <dgm:bulletEnabled val="1"/>
        </dgm:presLayoutVars>
      </dgm:prSet>
      <dgm:spPr/>
    </dgm:pt>
    <dgm:pt modelId="{AA811607-D812-4D27-AD8F-9D00C4DEB93B}" type="pres">
      <dgm:prSet presAssocID="{AB8819ED-1988-4A4A-97D8-CAD23BA3B926}" presName="space" presStyleCnt="0"/>
      <dgm:spPr/>
    </dgm:pt>
    <dgm:pt modelId="{C656A354-A637-496D-9C7F-FBD0D543A1A0}" type="pres">
      <dgm:prSet presAssocID="{045FA2B5-BE7F-412C-8B5C-90B119AA5DCF}" presName="composite" presStyleCnt="0"/>
      <dgm:spPr/>
    </dgm:pt>
    <dgm:pt modelId="{C1D53888-1F4D-4954-8A82-6A3EDC80710E}" type="pres">
      <dgm:prSet presAssocID="{045FA2B5-BE7F-412C-8B5C-90B119AA5DCF}" presName="parTx" presStyleLbl="alignNode1" presStyleIdx="1" presStyleCnt="3">
        <dgm:presLayoutVars>
          <dgm:chMax val="0"/>
          <dgm:chPref val="0"/>
          <dgm:bulletEnabled val="1"/>
        </dgm:presLayoutVars>
      </dgm:prSet>
      <dgm:spPr/>
    </dgm:pt>
    <dgm:pt modelId="{3441C8A6-6F09-4087-AA56-F55C2BE78C79}" type="pres">
      <dgm:prSet presAssocID="{045FA2B5-BE7F-412C-8B5C-90B119AA5DCF}" presName="desTx" presStyleLbl="alignAccFollowNode1" presStyleIdx="1" presStyleCnt="3">
        <dgm:presLayoutVars>
          <dgm:bulletEnabled val="1"/>
        </dgm:presLayoutVars>
      </dgm:prSet>
      <dgm:spPr/>
    </dgm:pt>
    <dgm:pt modelId="{3EDD0E33-5630-402C-BD80-64FAAC7CD2BC}" type="pres">
      <dgm:prSet presAssocID="{4BAC49FC-AA5D-4E22-9162-F5ADD3AD6BAF}" presName="space" presStyleCnt="0"/>
      <dgm:spPr/>
    </dgm:pt>
    <dgm:pt modelId="{29DED789-2EEB-40AB-B4A3-F0027F0D378D}" type="pres">
      <dgm:prSet presAssocID="{9EC490FF-36A5-4510-875E-EC93CE6E97AF}" presName="composite" presStyleCnt="0"/>
      <dgm:spPr/>
    </dgm:pt>
    <dgm:pt modelId="{94DD282B-ECD2-4F20-9946-91563B94D37C}" type="pres">
      <dgm:prSet presAssocID="{9EC490FF-36A5-4510-875E-EC93CE6E97AF}" presName="parTx" presStyleLbl="alignNode1" presStyleIdx="2" presStyleCnt="3">
        <dgm:presLayoutVars>
          <dgm:chMax val="0"/>
          <dgm:chPref val="0"/>
          <dgm:bulletEnabled val="1"/>
        </dgm:presLayoutVars>
      </dgm:prSet>
      <dgm:spPr/>
    </dgm:pt>
    <dgm:pt modelId="{20B55D60-6980-4AF5-AE74-9C44F2447EAC}" type="pres">
      <dgm:prSet presAssocID="{9EC490FF-36A5-4510-875E-EC93CE6E97AF}" presName="desTx" presStyleLbl="alignAccFollowNode1" presStyleIdx="2" presStyleCnt="3">
        <dgm:presLayoutVars>
          <dgm:bulletEnabled val="1"/>
        </dgm:presLayoutVars>
      </dgm:prSet>
      <dgm:spPr/>
    </dgm:pt>
  </dgm:ptLst>
  <dgm:cxnLst>
    <dgm:cxn modelId="{349C9E04-1A26-4BE0-9726-AEFFF212F979}" srcId="{EBA49116-710C-42EB-B5D8-E6C3B873BAF7}" destId="{935F92F5-5663-49EB-93C1-092F8808C07B}" srcOrd="0" destOrd="0" parTransId="{1227C826-7487-4324-B305-DDB6DB82B5CA}" sibTransId="{AB8819ED-1988-4A4A-97D8-CAD23BA3B926}"/>
    <dgm:cxn modelId="{07699935-67AB-4029-AD36-540B593E8E99}" type="presOf" srcId="{9EC490FF-36A5-4510-875E-EC93CE6E97AF}" destId="{94DD282B-ECD2-4F20-9946-91563B94D37C}" srcOrd="0" destOrd="0" presId="urn:microsoft.com/office/officeart/2005/8/layout/hList1"/>
    <dgm:cxn modelId="{A17BDB37-810E-41D3-B711-8BE6FCC6AF09}" type="presOf" srcId="{C31A52F1-7D31-4D9C-8A77-99DCCF6C4A7B}" destId="{20B55D60-6980-4AF5-AE74-9C44F2447EAC}" srcOrd="0" destOrd="0" presId="urn:microsoft.com/office/officeart/2005/8/layout/hList1"/>
    <dgm:cxn modelId="{1528CC67-6669-4B79-B1E5-21B8CD27F93C}" srcId="{045FA2B5-BE7F-412C-8B5C-90B119AA5DCF}" destId="{901B7D43-95F7-4A64-9609-D07F86FACB26}" srcOrd="0" destOrd="0" parTransId="{0E5DF266-E643-42C3-ABC2-B15B56594E79}" sibTransId="{FAF44A08-F366-49EC-ABED-1D3C9DE111DA}"/>
    <dgm:cxn modelId="{CB7FFA56-DE1A-4EB2-9A7A-29EA6F339751}" srcId="{EBA49116-710C-42EB-B5D8-E6C3B873BAF7}" destId="{045FA2B5-BE7F-412C-8B5C-90B119AA5DCF}" srcOrd="1" destOrd="0" parTransId="{34F2C598-7563-44B8-9888-A8AC7F15D4D7}" sibTransId="{4BAC49FC-AA5D-4E22-9162-F5ADD3AD6BAF}"/>
    <dgm:cxn modelId="{E3BE3F59-6DFD-4BCA-8068-24CDC8729068}" srcId="{EBA49116-710C-42EB-B5D8-E6C3B873BAF7}" destId="{9EC490FF-36A5-4510-875E-EC93CE6E97AF}" srcOrd="2" destOrd="0" parTransId="{C7FBBAE7-770A-43BC-994E-F39EED522FF4}" sibTransId="{0AE07476-8061-4185-87DF-6C2F5D75BEE8}"/>
    <dgm:cxn modelId="{1B228C79-A600-497E-874F-ACA260F50477}" type="presOf" srcId="{74557704-60C4-4653-910D-B2FD31D66E70}" destId="{891E9B8F-3050-4BC2-8BEC-469A3D1A113E}" srcOrd="0" destOrd="0" presId="urn:microsoft.com/office/officeart/2005/8/layout/hList1"/>
    <dgm:cxn modelId="{B32B9988-622E-4749-A6A7-82F3614022A6}" type="presOf" srcId="{045FA2B5-BE7F-412C-8B5C-90B119AA5DCF}" destId="{C1D53888-1F4D-4954-8A82-6A3EDC80710E}" srcOrd="0" destOrd="0" presId="urn:microsoft.com/office/officeart/2005/8/layout/hList1"/>
    <dgm:cxn modelId="{F0B603BF-892A-42B6-B3A6-7C16F8BCE88F}" type="presOf" srcId="{EBA49116-710C-42EB-B5D8-E6C3B873BAF7}" destId="{6227AE66-0AA1-4C3F-A923-BE49C341D836}" srcOrd="0" destOrd="0" presId="urn:microsoft.com/office/officeart/2005/8/layout/hList1"/>
    <dgm:cxn modelId="{CB01FBDE-02C3-4AE2-BA19-8DA1DA153DEE}" type="presOf" srcId="{901B7D43-95F7-4A64-9609-D07F86FACB26}" destId="{3441C8A6-6F09-4087-AA56-F55C2BE78C79}" srcOrd="0" destOrd="0" presId="urn:microsoft.com/office/officeart/2005/8/layout/hList1"/>
    <dgm:cxn modelId="{AF7F63E0-6C68-49A7-8AFD-CAEDDF583A5C}" srcId="{935F92F5-5663-49EB-93C1-092F8808C07B}" destId="{74557704-60C4-4653-910D-B2FD31D66E70}" srcOrd="0" destOrd="0" parTransId="{99C85E7B-375B-4BC3-B199-D85908AD8811}" sibTransId="{F5B62161-E7FA-4DCE-872B-63FD92912FB6}"/>
    <dgm:cxn modelId="{A0AE71F6-3EFA-4DD7-B6A2-CF5B1EC4754A}" type="presOf" srcId="{935F92F5-5663-49EB-93C1-092F8808C07B}" destId="{5CA903E0-4942-4F20-A9EA-5B34764A3510}" srcOrd="0" destOrd="0" presId="urn:microsoft.com/office/officeart/2005/8/layout/hList1"/>
    <dgm:cxn modelId="{D574EFFB-9AA3-4DE0-9317-7BC6558045D0}" srcId="{9EC490FF-36A5-4510-875E-EC93CE6E97AF}" destId="{C31A52F1-7D31-4D9C-8A77-99DCCF6C4A7B}" srcOrd="0" destOrd="0" parTransId="{9542385F-44F7-4ED2-8A36-A235A989AF25}" sibTransId="{1F2E5484-FAFC-4526-8AE4-1909E7C38F62}"/>
    <dgm:cxn modelId="{9B52DA8B-2069-43B0-85DD-CC5F70293A40}" type="presParOf" srcId="{6227AE66-0AA1-4C3F-A923-BE49C341D836}" destId="{3C3A0990-5842-4A58-A40D-483758BE40C9}" srcOrd="0" destOrd="0" presId="urn:microsoft.com/office/officeart/2005/8/layout/hList1"/>
    <dgm:cxn modelId="{1DC079E0-E047-47B0-8D0B-900F2BE662A8}" type="presParOf" srcId="{3C3A0990-5842-4A58-A40D-483758BE40C9}" destId="{5CA903E0-4942-4F20-A9EA-5B34764A3510}" srcOrd="0" destOrd="0" presId="urn:microsoft.com/office/officeart/2005/8/layout/hList1"/>
    <dgm:cxn modelId="{9AB321AD-C2B3-4792-A2AF-22ADA89EAB49}" type="presParOf" srcId="{3C3A0990-5842-4A58-A40D-483758BE40C9}" destId="{891E9B8F-3050-4BC2-8BEC-469A3D1A113E}" srcOrd="1" destOrd="0" presId="urn:microsoft.com/office/officeart/2005/8/layout/hList1"/>
    <dgm:cxn modelId="{8616F684-F41B-4C0D-BBCE-495B7FAAECE6}" type="presParOf" srcId="{6227AE66-0AA1-4C3F-A923-BE49C341D836}" destId="{AA811607-D812-4D27-AD8F-9D00C4DEB93B}" srcOrd="1" destOrd="0" presId="urn:microsoft.com/office/officeart/2005/8/layout/hList1"/>
    <dgm:cxn modelId="{677B87D2-C58D-4469-A191-58E3CBDB8026}" type="presParOf" srcId="{6227AE66-0AA1-4C3F-A923-BE49C341D836}" destId="{C656A354-A637-496D-9C7F-FBD0D543A1A0}" srcOrd="2" destOrd="0" presId="urn:microsoft.com/office/officeart/2005/8/layout/hList1"/>
    <dgm:cxn modelId="{CE18087E-4892-4D54-9917-F984F23028BF}" type="presParOf" srcId="{C656A354-A637-496D-9C7F-FBD0D543A1A0}" destId="{C1D53888-1F4D-4954-8A82-6A3EDC80710E}" srcOrd="0" destOrd="0" presId="urn:microsoft.com/office/officeart/2005/8/layout/hList1"/>
    <dgm:cxn modelId="{044C3B9D-AF8B-49BC-8C96-CA197DA9F6C4}" type="presParOf" srcId="{C656A354-A637-496D-9C7F-FBD0D543A1A0}" destId="{3441C8A6-6F09-4087-AA56-F55C2BE78C79}" srcOrd="1" destOrd="0" presId="urn:microsoft.com/office/officeart/2005/8/layout/hList1"/>
    <dgm:cxn modelId="{92A9A78E-F1CD-48E5-8780-C8492D889340}" type="presParOf" srcId="{6227AE66-0AA1-4C3F-A923-BE49C341D836}" destId="{3EDD0E33-5630-402C-BD80-64FAAC7CD2BC}" srcOrd="3" destOrd="0" presId="urn:microsoft.com/office/officeart/2005/8/layout/hList1"/>
    <dgm:cxn modelId="{70A7558D-AC66-4499-96E3-090ADE3B0ADD}" type="presParOf" srcId="{6227AE66-0AA1-4C3F-A923-BE49C341D836}" destId="{29DED789-2EEB-40AB-B4A3-F0027F0D378D}" srcOrd="4" destOrd="0" presId="urn:microsoft.com/office/officeart/2005/8/layout/hList1"/>
    <dgm:cxn modelId="{904E760A-D250-439B-98AC-24ABF66D4B62}" type="presParOf" srcId="{29DED789-2EEB-40AB-B4A3-F0027F0D378D}" destId="{94DD282B-ECD2-4F20-9946-91563B94D37C}" srcOrd="0" destOrd="0" presId="urn:microsoft.com/office/officeart/2005/8/layout/hList1"/>
    <dgm:cxn modelId="{F33B9CCA-8386-4C73-9464-5DBC8FBD37F3}" type="presParOf" srcId="{29DED789-2EEB-40AB-B4A3-F0027F0D378D}" destId="{20B55D60-6980-4AF5-AE74-9C44F2447EA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90C05BD0-3548-4E77-998D-98A6D9416C1C}"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fr-FR"/>
        </a:p>
      </dgm:t>
    </dgm:pt>
    <dgm:pt modelId="{C145383C-692D-42D7-99FA-D2E1FC5C42A2}">
      <dgm:prSet phldrT="[Texte]"/>
      <dgm:spPr/>
      <dgm:t>
        <a:bodyPr/>
        <a:lstStyle/>
        <a:p>
          <a:r>
            <a:rPr lang="fr-FR" dirty="0"/>
            <a:t>PIC</a:t>
          </a:r>
        </a:p>
      </dgm:t>
    </dgm:pt>
    <dgm:pt modelId="{8DB0CCFA-2009-4F31-AA7B-636A11124EA2}" type="parTrans" cxnId="{B4D44850-716C-4999-BEB1-F9671A6E176F}">
      <dgm:prSet/>
      <dgm:spPr/>
      <dgm:t>
        <a:bodyPr/>
        <a:lstStyle/>
        <a:p>
          <a:endParaRPr lang="fr-FR"/>
        </a:p>
      </dgm:t>
    </dgm:pt>
    <dgm:pt modelId="{6B8DA0A8-CB59-47C8-BED9-F88746DB6EAD}" type="sibTrans" cxnId="{B4D44850-716C-4999-BEB1-F9671A6E176F}">
      <dgm:prSet/>
      <dgm:spPr/>
      <dgm:t>
        <a:bodyPr/>
        <a:lstStyle/>
        <a:p>
          <a:endParaRPr lang="fr-FR"/>
        </a:p>
      </dgm:t>
    </dgm:pt>
    <dgm:pt modelId="{9A385D7A-888D-438B-95D5-0CFFC5A8B1A6}">
      <dgm:prSet phldrT="[Texte]"/>
      <dgm:spPr/>
      <dgm:t>
        <a:bodyPr/>
        <a:lstStyle/>
        <a:p>
          <a:r>
            <a:rPr lang="fr-FR" dirty="0"/>
            <a:t>16</a:t>
          </a:r>
        </a:p>
      </dgm:t>
    </dgm:pt>
    <dgm:pt modelId="{60EDEDFC-4345-46D9-B124-5B43F3C087FF}" type="parTrans" cxnId="{76CD974C-46BB-434A-B23E-46591EB91C5A}">
      <dgm:prSet/>
      <dgm:spPr/>
      <dgm:t>
        <a:bodyPr/>
        <a:lstStyle/>
        <a:p>
          <a:endParaRPr lang="fr-FR"/>
        </a:p>
      </dgm:t>
    </dgm:pt>
    <dgm:pt modelId="{FEC655E0-9110-48F0-B2FA-3222BFFAA8DD}" type="sibTrans" cxnId="{76CD974C-46BB-434A-B23E-46591EB91C5A}">
      <dgm:prSet/>
      <dgm:spPr/>
      <dgm:t>
        <a:bodyPr/>
        <a:lstStyle/>
        <a:p>
          <a:endParaRPr lang="fr-FR"/>
        </a:p>
      </dgm:t>
    </dgm:pt>
    <dgm:pt modelId="{C8AAC9DA-6D07-473D-9808-C3155FBEAAF0}">
      <dgm:prSet phldrT="[Texte]"/>
      <dgm:spPr/>
      <dgm:t>
        <a:bodyPr/>
        <a:lstStyle/>
        <a:p>
          <a:r>
            <a:rPr lang="fr-FR" dirty="0"/>
            <a:t>F</a:t>
          </a:r>
        </a:p>
      </dgm:t>
    </dgm:pt>
    <dgm:pt modelId="{0DDCCF23-E51A-4EEE-BF73-117D07D23CD2}" type="parTrans" cxnId="{4AABF0C1-316E-42F8-A23C-1ED5B057ABCA}">
      <dgm:prSet/>
      <dgm:spPr/>
      <dgm:t>
        <a:bodyPr/>
        <a:lstStyle/>
        <a:p>
          <a:endParaRPr lang="fr-FR"/>
        </a:p>
      </dgm:t>
    </dgm:pt>
    <dgm:pt modelId="{170C2E05-359A-44B3-A7E3-E40F89493E45}" type="sibTrans" cxnId="{4AABF0C1-316E-42F8-A23C-1ED5B057ABCA}">
      <dgm:prSet/>
      <dgm:spPr/>
      <dgm:t>
        <a:bodyPr/>
        <a:lstStyle/>
        <a:p>
          <a:endParaRPr lang="fr-FR"/>
        </a:p>
      </dgm:t>
    </dgm:pt>
    <dgm:pt modelId="{7BD4628D-9D5C-4A74-AABD-A746C71D30DA}">
      <dgm:prSet phldrT="[Texte]"/>
      <dgm:spPr/>
      <dgm:t>
        <a:bodyPr/>
        <a:lstStyle/>
        <a:p>
          <a:r>
            <a:rPr lang="fr-FR" dirty="0"/>
            <a:t>877A</a:t>
          </a:r>
        </a:p>
      </dgm:t>
    </dgm:pt>
    <dgm:pt modelId="{ACA8C027-C50D-4029-984A-94ACAAB655B5}" type="parTrans" cxnId="{CCEB5D4E-1647-4F19-B2A4-392390EF26E0}">
      <dgm:prSet/>
      <dgm:spPr/>
      <dgm:t>
        <a:bodyPr/>
        <a:lstStyle/>
        <a:p>
          <a:endParaRPr lang="fr-FR"/>
        </a:p>
      </dgm:t>
    </dgm:pt>
    <dgm:pt modelId="{83860F2C-AFBA-4B12-B64B-D7999218BA37}" type="sibTrans" cxnId="{CCEB5D4E-1647-4F19-B2A4-392390EF26E0}">
      <dgm:prSet/>
      <dgm:spPr/>
      <dgm:t>
        <a:bodyPr/>
        <a:lstStyle/>
        <a:p>
          <a:endParaRPr lang="fr-FR"/>
        </a:p>
      </dgm:t>
    </dgm:pt>
    <dgm:pt modelId="{DE441DCA-B61E-4766-B863-C48DF874F02D}" type="pres">
      <dgm:prSet presAssocID="{90C05BD0-3548-4E77-998D-98A6D9416C1C}" presName="Name0" presStyleCnt="0">
        <dgm:presLayoutVars>
          <dgm:chPref val="1"/>
          <dgm:dir/>
          <dgm:animOne val="branch"/>
          <dgm:animLvl val="lvl"/>
          <dgm:resizeHandles/>
        </dgm:presLayoutVars>
      </dgm:prSet>
      <dgm:spPr/>
    </dgm:pt>
    <dgm:pt modelId="{8384456A-E29F-41B3-8259-909F60952456}" type="pres">
      <dgm:prSet presAssocID="{C145383C-692D-42D7-99FA-D2E1FC5C42A2}" presName="vertOne" presStyleCnt="0"/>
      <dgm:spPr/>
    </dgm:pt>
    <dgm:pt modelId="{541DC45E-6377-4033-A9DB-94FE0E87A937}" type="pres">
      <dgm:prSet presAssocID="{C145383C-692D-42D7-99FA-D2E1FC5C42A2}" presName="txOne" presStyleLbl="node0" presStyleIdx="0" presStyleCnt="4" custLinFactNeighborY="63623">
        <dgm:presLayoutVars>
          <dgm:chPref val="3"/>
        </dgm:presLayoutVars>
      </dgm:prSet>
      <dgm:spPr/>
    </dgm:pt>
    <dgm:pt modelId="{F8A4E71F-71B2-44B9-AE90-8CBC0E797B6A}" type="pres">
      <dgm:prSet presAssocID="{C145383C-692D-42D7-99FA-D2E1FC5C42A2}" presName="horzOne" presStyleCnt="0"/>
      <dgm:spPr/>
    </dgm:pt>
    <dgm:pt modelId="{24CE3EA6-4B08-4EE7-A9B3-7196C3F37C01}" type="pres">
      <dgm:prSet presAssocID="{6B8DA0A8-CB59-47C8-BED9-F88746DB6EAD}" presName="sibSpaceOne" presStyleCnt="0"/>
      <dgm:spPr/>
    </dgm:pt>
    <dgm:pt modelId="{2793C970-B810-4EA1-B5A2-1415CC1EAD3C}" type="pres">
      <dgm:prSet presAssocID="{9A385D7A-888D-438B-95D5-0CFFC5A8B1A6}" presName="vertOne" presStyleCnt="0"/>
      <dgm:spPr/>
    </dgm:pt>
    <dgm:pt modelId="{45E31536-C069-48AF-AA79-C282E48D3B1F}" type="pres">
      <dgm:prSet presAssocID="{9A385D7A-888D-438B-95D5-0CFFC5A8B1A6}" presName="txOne" presStyleLbl="node0" presStyleIdx="1" presStyleCnt="4">
        <dgm:presLayoutVars>
          <dgm:chPref val="3"/>
        </dgm:presLayoutVars>
      </dgm:prSet>
      <dgm:spPr/>
    </dgm:pt>
    <dgm:pt modelId="{89FE5373-98D5-4DE1-BCB0-1354D3909C3D}" type="pres">
      <dgm:prSet presAssocID="{9A385D7A-888D-438B-95D5-0CFFC5A8B1A6}" presName="horzOne" presStyleCnt="0"/>
      <dgm:spPr/>
    </dgm:pt>
    <dgm:pt modelId="{3D9FF4A9-FA62-46B7-BEDF-FE7D1B28770A}" type="pres">
      <dgm:prSet presAssocID="{FEC655E0-9110-48F0-B2FA-3222BFFAA8DD}" presName="sibSpaceOne" presStyleCnt="0"/>
      <dgm:spPr/>
    </dgm:pt>
    <dgm:pt modelId="{A28C1CCE-6228-4D71-8E72-984A9194EDBB}" type="pres">
      <dgm:prSet presAssocID="{C8AAC9DA-6D07-473D-9808-C3155FBEAAF0}" presName="vertOne" presStyleCnt="0"/>
      <dgm:spPr/>
    </dgm:pt>
    <dgm:pt modelId="{EB6CC42C-7E3B-439A-B9CD-46852D66497B}" type="pres">
      <dgm:prSet presAssocID="{C8AAC9DA-6D07-473D-9808-C3155FBEAAF0}" presName="txOne" presStyleLbl="node0" presStyleIdx="2" presStyleCnt="4">
        <dgm:presLayoutVars>
          <dgm:chPref val="3"/>
        </dgm:presLayoutVars>
      </dgm:prSet>
      <dgm:spPr/>
    </dgm:pt>
    <dgm:pt modelId="{BBE4C3CB-C6E6-4CAF-8BC3-A380291A5F14}" type="pres">
      <dgm:prSet presAssocID="{C8AAC9DA-6D07-473D-9808-C3155FBEAAF0}" presName="horzOne" presStyleCnt="0"/>
      <dgm:spPr/>
    </dgm:pt>
    <dgm:pt modelId="{B73AEBCE-0B76-43E8-82E0-9F4FE5A3B5C0}" type="pres">
      <dgm:prSet presAssocID="{170C2E05-359A-44B3-A7E3-E40F89493E45}" presName="sibSpaceOne" presStyleCnt="0"/>
      <dgm:spPr/>
    </dgm:pt>
    <dgm:pt modelId="{2BC92501-1430-49D1-A13F-1DDB0364CF5D}" type="pres">
      <dgm:prSet presAssocID="{7BD4628D-9D5C-4A74-AABD-A746C71D30DA}" presName="vertOne" presStyleCnt="0"/>
      <dgm:spPr/>
    </dgm:pt>
    <dgm:pt modelId="{06DC2855-2F0A-46CB-A6AC-26D942AD11A4}" type="pres">
      <dgm:prSet presAssocID="{7BD4628D-9D5C-4A74-AABD-A746C71D30DA}" presName="txOne" presStyleLbl="node0" presStyleIdx="3" presStyleCnt="4">
        <dgm:presLayoutVars>
          <dgm:chPref val="3"/>
        </dgm:presLayoutVars>
      </dgm:prSet>
      <dgm:spPr/>
    </dgm:pt>
    <dgm:pt modelId="{9C00EF8D-04DF-45FF-B7E6-CB5323923505}" type="pres">
      <dgm:prSet presAssocID="{7BD4628D-9D5C-4A74-AABD-A746C71D30DA}" presName="horzOne" presStyleCnt="0"/>
      <dgm:spPr/>
    </dgm:pt>
  </dgm:ptLst>
  <dgm:cxnLst>
    <dgm:cxn modelId="{2BCA361E-AB99-494E-970B-1A061A77A65B}" type="presOf" srcId="{9A385D7A-888D-438B-95D5-0CFFC5A8B1A6}" destId="{45E31536-C069-48AF-AA79-C282E48D3B1F}" srcOrd="0" destOrd="0" presId="urn:microsoft.com/office/officeart/2005/8/layout/hierarchy4"/>
    <dgm:cxn modelId="{76CD974C-46BB-434A-B23E-46591EB91C5A}" srcId="{90C05BD0-3548-4E77-998D-98A6D9416C1C}" destId="{9A385D7A-888D-438B-95D5-0CFFC5A8B1A6}" srcOrd="1" destOrd="0" parTransId="{60EDEDFC-4345-46D9-B124-5B43F3C087FF}" sibTransId="{FEC655E0-9110-48F0-B2FA-3222BFFAA8DD}"/>
    <dgm:cxn modelId="{CCEB5D4E-1647-4F19-B2A4-392390EF26E0}" srcId="{90C05BD0-3548-4E77-998D-98A6D9416C1C}" destId="{7BD4628D-9D5C-4A74-AABD-A746C71D30DA}" srcOrd="3" destOrd="0" parTransId="{ACA8C027-C50D-4029-984A-94ACAAB655B5}" sibTransId="{83860F2C-AFBA-4B12-B64B-D7999218BA37}"/>
    <dgm:cxn modelId="{B4D44850-716C-4999-BEB1-F9671A6E176F}" srcId="{90C05BD0-3548-4E77-998D-98A6D9416C1C}" destId="{C145383C-692D-42D7-99FA-D2E1FC5C42A2}" srcOrd="0" destOrd="0" parTransId="{8DB0CCFA-2009-4F31-AA7B-636A11124EA2}" sibTransId="{6B8DA0A8-CB59-47C8-BED9-F88746DB6EAD}"/>
    <dgm:cxn modelId="{F14C0C92-B5C2-4C2E-82A4-8E6A11546635}" type="presOf" srcId="{90C05BD0-3548-4E77-998D-98A6D9416C1C}" destId="{DE441DCA-B61E-4766-B863-C48DF874F02D}" srcOrd="0" destOrd="0" presId="urn:microsoft.com/office/officeart/2005/8/layout/hierarchy4"/>
    <dgm:cxn modelId="{A9A39EA9-E248-4CCF-B5C8-3A35350E5D98}" type="presOf" srcId="{C8AAC9DA-6D07-473D-9808-C3155FBEAAF0}" destId="{EB6CC42C-7E3B-439A-B9CD-46852D66497B}" srcOrd="0" destOrd="0" presId="urn:microsoft.com/office/officeart/2005/8/layout/hierarchy4"/>
    <dgm:cxn modelId="{4AABF0C1-316E-42F8-A23C-1ED5B057ABCA}" srcId="{90C05BD0-3548-4E77-998D-98A6D9416C1C}" destId="{C8AAC9DA-6D07-473D-9808-C3155FBEAAF0}" srcOrd="2" destOrd="0" parTransId="{0DDCCF23-E51A-4EEE-BF73-117D07D23CD2}" sibTransId="{170C2E05-359A-44B3-A7E3-E40F89493E45}"/>
    <dgm:cxn modelId="{51F354E6-F0B0-4AFF-88CE-95CBB669A68E}" type="presOf" srcId="{C145383C-692D-42D7-99FA-D2E1FC5C42A2}" destId="{541DC45E-6377-4033-A9DB-94FE0E87A937}" srcOrd="0" destOrd="0" presId="urn:microsoft.com/office/officeart/2005/8/layout/hierarchy4"/>
    <dgm:cxn modelId="{717D05EA-4204-4796-8B3F-DE3D829A81C8}" type="presOf" srcId="{7BD4628D-9D5C-4A74-AABD-A746C71D30DA}" destId="{06DC2855-2F0A-46CB-A6AC-26D942AD11A4}" srcOrd="0" destOrd="0" presId="urn:microsoft.com/office/officeart/2005/8/layout/hierarchy4"/>
    <dgm:cxn modelId="{F067FAA3-87BD-481C-B14C-4F2C4B24ABDE}" type="presParOf" srcId="{DE441DCA-B61E-4766-B863-C48DF874F02D}" destId="{8384456A-E29F-41B3-8259-909F60952456}" srcOrd="0" destOrd="0" presId="urn:microsoft.com/office/officeart/2005/8/layout/hierarchy4"/>
    <dgm:cxn modelId="{CF276E7E-97B9-4E51-9A19-B0ED3F8A89F9}" type="presParOf" srcId="{8384456A-E29F-41B3-8259-909F60952456}" destId="{541DC45E-6377-4033-A9DB-94FE0E87A937}" srcOrd="0" destOrd="0" presId="urn:microsoft.com/office/officeart/2005/8/layout/hierarchy4"/>
    <dgm:cxn modelId="{963B7C59-810C-40BA-9A18-841BFEE9EEFD}" type="presParOf" srcId="{8384456A-E29F-41B3-8259-909F60952456}" destId="{F8A4E71F-71B2-44B9-AE90-8CBC0E797B6A}" srcOrd="1" destOrd="0" presId="urn:microsoft.com/office/officeart/2005/8/layout/hierarchy4"/>
    <dgm:cxn modelId="{8B817785-3870-4AB4-960E-EBF9389FE766}" type="presParOf" srcId="{DE441DCA-B61E-4766-B863-C48DF874F02D}" destId="{24CE3EA6-4B08-4EE7-A9B3-7196C3F37C01}" srcOrd="1" destOrd="0" presId="urn:microsoft.com/office/officeart/2005/8/layout/hierarchy4"/>
    <dgm:cxn modelId="{AFE90625-9362-4C06-B16E-7BFB83ABBCC4}" type="presParOf" srcId="{DE441DCA-B61E-4766-B863-C48DF874F02D}" destId="{2793C970-B810-4EA1-B5A2-1415CC1EAD3C}" srcOrd="2" destOrd="0" presId="urn:microsoft.com/office/officeart/2005/8/layout/hierarchy4"/>
    <dgm:cxn modelId="{BF6240B6-045C-4681-ADD5-FA124A6491DC}" type="presParOf" srcId="{2793C970-B810-4EA1-B5A2-1415CC1EAD3C}" destId="{45E31536-C069-48AF-AA79-C282E48D3B1F}" srcOrd="0" destOrd="0" presId="urn:microsoft.com/office/officeart/2005/8/layout/hierarchy4"/>
    <dgm:cxn modelId="{4BF29AD8-CE01-4065-AB79-A79161BAFA3A}" type="presParOf" srcId="{2793C970-B810-4EA1-B5A2-1415CC1EAD3C}" destId="{89FE5373-98D5-4DE1-BCB0-1354D3909C3D}" srcOrd="1" destOrd="0" presId="urn:microsoft.com/office/officeart/2005/8/layout/hierarchy4"/>
    <dgm:cxn modelId="{CE34743E-53FA-49CF-998A-E8F92C4D2308}" type="presParOf" srcId="{DE441DCA-B61E-4766-B863-C48DF874F02D}" destId="{3D9FF4A9-FA62-46B7-BEDF-FE7D1B28770A}" srcOrd="3" destOrd="0" presId="urn:microsoft.com/office/officeart/2005/8/layout/hierarchy4"/>
    <dgm:cxn modelId="{A4CD32D2-7056-4B6D-B1DB-6990EB98F23A}" type="presParOf" srcId="{DE441DCA-B61E-4766-B863-C48DF874F02D}" destId="{A28C1CCE-6228-4D71-8E72-984A9194EDBB}" srcOrd="4" destOrd="0" presId="urn:microsoft.com/office/officeart/2005/8/layout/hierarchy4"/>
    <dgm:cxn modelId="{4551410E-18E5-4EA4-B499-6361195AA744}" type="presParOf" srcId="{A28C1CCE-6228-4D71-8E72-984A9194EDBB}" destId="{EB6CC42C-7E3B-439A-B9CD-46852D66497B}" srcOrd="0" destOrd="0" presId="urn:microsoft.com/office/officeart/2005/8/layout/hierarchy4"/>
    <dgm:cxn modelId="{823A1EA9-E7E7-4E33-B623-DB4CEB7D3E04}" type="presParOf" srcId="{A28C1CCE-6228-4D71-8E72-984A9194EDBB}" destId="{BBE4C3CB-C6E6-4CAF-8BC3-A380291A5F14}" srcOrd="1" destOrd="0" presId="urn:microsoft.com/office/officeart/2005/8/layout/hierarchy4"/>
    <dgm:cxn modelId="{53309F12-0497-4ABB-AA53-7E7D7A345D2F}" type="presParOf" srcId="{DE441DCA-B61E-4766-B863-C48DF874F02D}" destId="{B73AEBCE-0B76-43E8-82E0-9F4FE5A3B5C0}" srcOrd="5" destOrd="0" presId="urn:microsoft.com/office/officeart/2005/8/layout/hierarchy4"/>
    <dgm:cxn modelId="{1932687D-AD5C-4349-B6F6-76983D147918}" type="presParOf" srcId="{DE441DCA-B61E-4766-B863-C48DF874F02D}" destId="{2BC92501-1430-49D1-A13F-1DDB0364CF5D}" srcOrd="6" destOrd="0" presId="urn:microsoft.com/office/officeart/2005/8/layout/hierarchy4"/>
    <dgm:cxn modelId="{81D0E3DA-E360-43A1-94AD-55D90B6FF03E}" type="presParOf" srcId="{2BC92501-1430-49D1-A13F-1DDB0364CF5D}" destId="{06DC2855-2F0A-46CB-A6AC-26D942AD11A4}" srcOrd="0" destOrd="0" presId="urn:microsoft.com/office/officeart/2005/8/layout/hierarchy4"/>
    <dgm:cxn modelId="{44266849-3806-49B8-88E5-5957C4CCB569}" type="presParOf" srcId="{2BC92501-1430-49D1-A13F-1DDB0364CF5D}" destId="{9C00EF8D-04DF-45FF-B7E6-CB532392350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AA83B5-4ACD-4B30-86A9-83C706978CE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4F936919-EB40-4EB9-B273-F2F41EAF2FFE}">
      <dgm:prSet phldrT="[Texte]"/>
      <dgm:spPr/>
      <dgm:t>
        <a:bodyPr/>
        <a:lstStyle/>
        <a:p>
          <a:r>
            <a:rPr lang="fr-FR" b="1" dirty="0"/>
            <a:t>Avantages</a:t>
          </a:r>
        </a:p>
      </dgm:t>
    </dgm:pt>
    <dgm:pt modelId="{15B52DA5-7D86-4B15-B83D-3619A7CB095B}" type="parTrans" cxnId="{1650E519-599A-44D2-8F8A-A6576A122728}">
      <dgm:prSet/>
      <dgm:spPr/>
      <dgm:t>
        <a:bodyPr/>
        <a:lstStyle/>
        <a:p>
          <a:endParaRPr lang="fr-FR"/>
        </a:p>
      </dgm:t>
    </dgm:pt>
    <dgm:pt modelId="{9019AA3F-EE6C-4CC0-852F-65472F773364}" type="sibTrans" cxnId="{1650E519-599A-44D2-8F8A-A6576A122728}">
      <dgm:prSet/>
      <dgm:spPr/>
      <dgm:t>
        <a:bodyPr/>
        <a:lstStyle/>
        <a:p>
          <a:endParaRPr lang="fr-FR"/>
        </a:p>
      </dgm:t>
    </dgm:pt>
    <dgm:pt modelId="{2F0D00CF-1B3F-4D4E-82F5-014EED67E845}">
      <dgm:prSet phldrT="[Texte]" custT="1"/>
      <dgm:spPr/>
      <dgm:t>
        <a:bodyPr/>
        <a:lstStyle/>
        <a:p>
          <a:r>
            <a:rPr lang="fr-FR" sz="3200" dirty="0"/>
            <a:t>L’augmentation de la production ;</a:t>
          </a:r>
        </a:p>
      </dgm:t>
    </dgm:pt>
    <dgm:pt modelId="{3371036E-1F8A-4C35-B42D-C204C95F3ECE}" type="parTrans" cxnId="{5A7A7017-CA91-410A-92C5-D4503921818F}">
      <dgm:prSet/>
      <dgm:spPr/>
      <dgm:t>
        <a:bodyPr/>
        <a:lstStyle/>
        <a:p>
          <a:endParaRPr lang="fr-FR"/>
        </a:p>
      </dgm:t>
    </dgm:pt>
    <dgm:pt modelId="{5D95F637-F673-4006-AC07-E25F04DC4325}" type="sibTrans" cxnId="{5A7A7017-CA91-410A-92C5-D4503921818F}">
      <dgm:prSet/>
      <dgm:spPr/>
      <dgm:t>
        <a:bodyPr/>
        <a:lstStyle/>
        <a:p>
          <a:endParaRPr lang="fr-FR"/>
        </a:p>
      </dgm:t>
    </dgm:pt>
    <dgm:pt modelId="{2A28056A-F01C-44C5-8FC8-CA0CBC7893B3}">
      <dgm:prSet phldrT="[Texte]" custT="1"/>
      <dgm:spPr/>
      <dgm:t>
        <a:bodyPr/>
        <a:lstStyle/>
        <a:p>
          <a:r>
            <a:rPr lang="fr-FR" sz="3200" dirty="0"/>
            <a:t>L’aptitude à convenir à tous les milieux de production ;</a:t>
          </a:r>
        </a:p>
      </dgm:t>
    </dgm:pt>
    <dgm:pt modelId="{FD669577-D657-46C9-827C-79464606B6A5}" type="parTrans" cxnId="{39C846B4-7F6F-44AD-9E26-1D86B6D85F59}">
      <dgm:prSet/>
      <dgm:spPr/>
      <dgm:t>
        <a:bodyPr/>
        <a:lstStyle/>
        <a:p>
          <a:endParaRPr lang="fr-FR"/>
        </a:p>
      </dgm:t>
    </dgm:pt>
    <dgm:pt modelId="{AAD6466C-3D48-4C0E-AEA8-3C77428141EE}" type="sibTrans" cxnId="{39C846B4-7F6F-44AD-9E26-1D86B6D85F59}">
      <dgm:prSet/>
      <dgm:spPr/>
      <dgm:t>
        <a:bodyPr/>
        <a:lstStyle/>
        <a:p>
          <a:endParaRPr lang="fr-FR"/>
        </a:p>
      </dgm:t>
    </dgm:pt>
    <dgm:pt modelId="{6491C646-645E-49B4-8394-EC7C5E3B4976}">
      <dgm:prSet phldrT="[Texte]" custT="1"/>
      <dgm:spPr/>
      <dgm:t>
        <a:bodyPr/>
        <a:lstStyle/>
        <a:p>
          <a:r>
            <a:rPr lang="fr-FR" sz="3200" dirty="0"/>
            <a:t>La souplesse d’utilisation ;</a:t>
          </a:r>
        </a:p>
      </dgm:t>
    </dgm:pt>
    <dgm:pt modelId="{BC1C3202-8C8A-466A-BB7A-7EDEA06E74DF}" type="parTrans" cxnId="{31CBDF29-8A56-413B-A303-836E7952459D}">
      <dgm:prSet/>
      <dgm:spPr/>
      <dgm:t>
        <a:bodyPr/>
        <a:lstStyle/>
        <a:p>
          <a:endParaRPr lang="fr-FR"/>
        </a:p>
      </dgm:t>
    </dgm:pt>
    <dgm:pt modelId="{FEAAD083-4D3C-45B5-81A2-429088A6C08F}" type="sibTrans" cxnId="{31CBDF29-8A56-413B-A303-836E7952459D}">
      <dgm:prSet/>
      <dgm:spPr/>
      <dgm:t>
        <a:bodyPr/>
        <a:lstStyle/>
        <a:p>
          <a:endParaRPr lang="fr-FR"/>
        </a:p>
      </dgm:t>
    </dgm:pt>
    <dgm:pt modelId="{A537F123-FCDD-440C-A322-D1001C303B23}">
      <dgm:prSet phldrT="[Texte]" custT="1"/>
      <dgm:spPr/>
      <dgm:t>
        <a:bodyPr/>
        <a:lstStyle/>
        <a:p>
          <a:r>
            <a:rPr lang="fr-FR" sz="3200" dirty="0"/>
            <a:t>Une meilleure rentabilité ;</a:t>
          </a:r>
        </a:p>
      </dgm:t>
    </dgm:pt>
    <dgm:pt modelId="{B272D452-8973-430D-ACD9-EFA2B3F08329}" type="parTrans" cxnId="{43608ED3-6D71-46FC-A93F-42A8C719E601}">
      <dgm:prSet/>
      <dgm:spPr/>
      <dgm:t>
        <a:bodyPr/>
        <a:lstStyle/>
        <a:p>
          <a:endParaRPr lang="fr-FR"/>
        </a:p>
      </dgm:t>
    </dgm:pt>
    <dgm:pt modelId="{008147D9-5036-48A0-A541-57B292EB15C0}" type="sibTrans" cxnId="{43608ED3-6D71-46FC-A93F-42A8C719E601}">
      <dgm:prSet/>
      <dgm:spPr/>
      <dgm:t>
        <a:bodyPr/>
        <a:lstStyle/>
        <a:p>
          <a:endParaRPr lang="fr-FR"/>
        </a:p>
      </dgm:t>
    </dgm:pt>
    <dgm:pt modelId="{C41F596E-6C8C-4498-A30B-DB7B84AE8A52}" type="pres">
      <dgm:prSet presAssocID="{E4AA83B5-4ACD-4B30-86A9-83C706978CE7}" presName="vert0" presStyleCnt="0">
        <dgm:presLayoutVars>
          <dgm:dir/>
          <dgm:animOne val="branch"/>
          <dgm:animLvl val="lvl"/>
        </dgm:presLayoutVars>
      </dgm:prSet>
      <dgm:spPr/>
    </dgm:pt>
    <dgm:pt modelId="{8A460201-D8EC-4CFA-A5FA-384B80B272BF}" type="pres">
      <dgm:prSet presAssocID="{4F936919-EB40-4EB9-B273-F2F41EAF2FFE}" presName="thickLine" presStyleLbl="alignNode1" presStyleIdx="0" presStyleCnt="1"/>
      <dgm:spPr/>
    </dgm:pt>
    <dgm:pt modelId="{FF760ADB-1F0A-41F3-9542-F24644054BE7}" type="pres">
      <dgm:prSet presAssocID="{4F936919-EB40-4EB9-B273-F2F41EAF2FFE}" presName="horz1" presStyleCnt="0"/>
      <dgm:spPr/>
    </dgm:pt>
    <dgm:pt modelId="{B13EE382-D9A2-49E3-93EB-F1294599304F}" type="pres">
      <dgm:prSet presAssocID="{4F936919-EB40-4EB9-B273-F2F41EAF2FFE}" presName="tx1" presStyleLbl="revTx" presStyleIdx="0" presStyleCnt="5"/>
      <dgm:spPr/>
    </dgm:pt>
    <dgm:pt modelId="{F58409B7-6F2C-4527-925A-4A08197136C1}" type="pres">
      <dgm:prSet presAssocID="{4F936919-EB40-4EB9-B273-F2F41EAF2FFE}" presName="vert1" presStyleCnt="0"/>
      <dgm:spPr/>
    </dgm:pt>
    <dgm:pt modelId="{9D84064A-5F16-42DB-A11F-8A43AF733488}" type="pres">
      <dgm:prSet presAssocID="{2F0D00CF-1B3F-4D4E-82F5-014EED67E845}" presName="vertSpace2a" presStyleCnt="0"/>
      <dgm:spPr/>
    </dgm:pt>
    <dgm:pt modelId="{A0246642-9A6E-4194-AD77-2C7FE1E79CF5}" type="pres">
      <dgm:prSet presAssocID="{2F0D00CF-1B3F-4D4E-82F5-014EED67E845}" presName="horz2" presStyleCnt="0"/>
      <dgm:spPr/>
    </dgm:pt>
    <dgm:pt modelId="{A0D19E8F-0AEF-4C76-997D-24798AA5A9AA}" type="pres">
      <dgm:prSet presAssocID="{2F0D00CF-1B3F-4D4E-82F5-014EED67E845}" presName="horzSpace2" presStyleCnt="0"/>
      <dgm:spPr/>
    </dgm:pt>
    <dgm:pt modelId="{7360ACCB-5E6F-4CE6-A6F0-D6D60A6A5270}" type="pres">
      <dgm:prSet presAssocID="{2F0D00CF-1B3F-4D4E-82F5-014EED67E845}" presName="tx2" presStyleLbl="revTx" presStyleIdx="1" presStyleCnt="5"/>
      <dgm:spPr/>
    </dgm:pt>
    <dgm:pt modelId="{599392A6-C8E9-4828-907C-879D326B691B}" type="pres">
      <dgm:prSet presAssocID="{2F0D00CF-1B3F-4D4E-82F5-014EED67E845}" presName="vert2" presStyleCnt="0"/>
      <dgm:spPr/>
    </dgm:pt>
    <dgm:pt modelId="{E18DDDEB-30DE-4069-99F6-316C4DEFC22A}" type="pres">
      <dgm:prSet presAssocID="{2F0D00CF-1B3F-4D4E-82F5-014EED67E845}" presName="thinLine2b" presStyleLbl="callout" presStyleIdx="0" presStyleCnt="4"/>
      <dgm:spPr/>
    </dgm:pt>
    <dgm:pt modelId="{6C3B2A1D-78AC-4BE3-A8F2-057BE39CB0D3}" type="pres">
      <dgm:prSet presAssocID="{2F0D00CF-1B3F-4D4E-82F5-014EED67E845}" presName="vertSpace2b" presStyleCnt="0"/>
      <dgm:spPr/>
    </dgm:pt>
    <dgm:pt modelId="{836B34DE-578A-4F26-A74A-F4095C7E00FE}" type="pres">
      <dgm:prSet presAssocID="{2A28056A-F01C-44C5-8FC8-CA0CBC7893B3}" presName="horz2" presStyleCnt="0"/>
      <dgm:spPr/>
    </dgm:pt>
    <dgm:pt modelId="{2EACFB0D-9CE9-4382-A519-FA4C9272F431}" type="pres">
      <dgm:prSet presAssocID="{2A28056A-F01C-44C5-8FC8-CA0CBC7893B3}" presName="horzSpace2" presStyleCnt="0"/>
      <dgm:spPr/>
    </dgm:pt>
    <dgm:pt modelId="{6B14249E-77F3-4A24-B8C0-7322B00A9AB0}" type="pres">
      <dgm:prSet presAssocID="{2A28056A-F01C-44C5-8FC8-CA0CBC7893B3}" presName="tx2" presStyleLbl="revTx" presStyleIdx="2" presStyleCnt="5"/>
      <dgm:spPr/>
    </dgm:pt>
    <dgm:pt modelId="{89FA7ED2-CECA-4EEC-A842-E9B4D263CEC3}" type="pres">
      <dgm:prSet presAssocID="{2A28056A-F01C-44C5-8FC8-CA0CBC7893B3}" presName="vert2" presStyleCnt="0"/>
      <dgm:spPr/>
    </dgm:pt>
    <dgm:pt modelId="{DF1A643D-4B7B-4451-824D-976296D1CF91}" type="pres">
      <dgm:prSet presAssocID="{2A28056A-F01C-44C5-8FC8-CA0CBC7893B3}" presName="thinLine2b" presStyleLbl="callout" presStyleIdx="1" presStyleCnt="4"/>
      <dgm:spPr/>
    </dgm:pt>
    <dgm:pt modelId="{1AD499DC-DEC4-45C9-BBB4-E8969123F92F}" type="pres">
      <dgm:prSet presAssocID="{2A28056A-F01C-44C5-8FC8-CA0CBC7893B3}" presName="vertSpace2b" presStyleCnt="0"/>
      <dgm:spPr/>
    </dgm:pt>
    <dgm:pt modelId="{04EEECF5-F106-47D0-922F-93370469AD51}" type="pres">
      <dgm:prSet presAssocID="{6491C646-645E-49B4-8394-EC7C5E3B4976}" presName="horz2" presStyleCnt="0"/>
      <dgm:spPr/>
    </dgm:pt>
    <dgm:pt modelId="{0FF08432-7B27-435C-B293-0C71C529748C}" type="pres">
      <dgm:prSet presAssocID="{6491C646-645E-49B4-8394-EC7C5E3B4976}" presName="horzSpace2" presStyleCnt="0"/>
      <dgm:spPr/>
    </dgm:pt>
    <dgm:pt modelId="{350B7FFF-5FA9-4C1C-85CC-AB2A8B13D9A4}" type="pres">
      <dgm:prSet presAssocID="{6491C646-645E-49B4-8394-EC7C5E3B4976}" presName="tx2" presStyleLbl="revTx" presStyleIdx="3" presStyleCnt="5"/>
      <dgm:spPr/>
    </dgm:pt>
    <dgm:pt modelId="{DCCC44EA-ED35-44B8-BB3C-524C68290496}" type="pres">
      <dgm:prSet presAssocID="{6491C646-645E-49B4-8394-EC7C5E3B4976}" presName="vert2" presStyleCnt="0"/>
      <dgm:spPr/>
    </dgm:pt>
    <dgm:pt modelId="{E4C3F631-8933-4284-8169-A30C7803697B}" type="pres">
      <dgm:prSet presAssocID="{6491C646-645E-49B4-8394-EC7C5E3B4976}" presName="thinLine2b" presStyleLbl="callout" presStyleIdx="2" presStyleCnt="4"/>
      <dgm:spPr/>
    </dgm:pt>
    <dgm:pt modelId="{1906C048-3263-4CAA-8E8F-AB932ACFAE79}" type="pres">
      <dgm:prSet presAssocID="{6491C646-645E-49B4-8394-EC7C5E3B4976}" presName="vertSpace2b" presStyleCnt="0"/>
      <dgm:spPr/>
    </dgm:pt>
    <dgm:pt modelId="{369A2E09-6197-4F14-9EDD-D6DDF88D107E}" type="pres">
      <dgm:prSet presAssocID="{A537F123-FCDD-440C-A322-D1001C303B23}" presName="horz2" presStyleCnt="0"/>
      <dgm:spPr/>
    </dgm:pt>
    <dgm:pt modelId="{80E1FE9D-BB5E-4DCA-B271-FA39C60B346C}" type="pres">
      <dgm:prSet presAssocID="{A537F123-FCDD-440C-A322-D1001C303B23}" presName="horzSpace2" presStyleCnt="0"/>
      <dgm:spPr/>
    </dgm:pt>
    <dgm:pt modelId="{87B0B62E-69E3-42A9-B2A3-247926F98238}" type="pres">
      <dgm:prSet presAssocID="{A537F123-FCDD-440C-A322-D1001C303B23}" presName="tx2" presStyleLbl="revTx" presStyleIdx="4" presStyleCnt="5"/>
      <dgm:spPr/>
    </dgm:pt>
    <dgm:pt modelId="{6B6E59B0-D28F-4984-BC32-B1D9EE9C009E}" type="pres">
      <dgm:prSet presAssocID="{A537F123-FCDD-440C-A322-D1001C303B23}" presName="vert2" presStyleCnt="0"/>
      <dgm:spPr/>
    </dgm:pt>
    <dgm:pt modelId="{B1590185-1373-49C7-882C-31135D28173A}" type="pres">
      <dgm:prSet presAssocID="{A537F123-FCDD-440C-A322-D1001C303B23}" presName="thinLine2b" presStyleLbl="callout" presStyleIdx="3" presStyleCnt="4"/>
      <dgm:spPr/>
    </dgm:pt>
    <dgm:pt modelId="{3C66FF3F-0115-4C9C-AEC5-EDB3ED8097AC}" type="pres">
      <dgm:prSet presAssocID="{A537F123-FCDD-440C-A322-D1001C303B23}" presName="vertSpace2b" presStyleCnt="0"/>
      <dgm:spPr/>
    </dgm:pt>
  </dgm:ptLst>
  <dgm:cxnLst>
    <dgm:cxn modelId="{D5D57701-E14F-48F4-A449-5F013D198E24}" type="presOf" srcId="{2A28056A-F01C-44C5-8FC8-CA0CBC7893B3}" destId="{6B14249E-77F3-4A24-B8C0-7322B00A9AB0}" srcOrd="0" destOrd="0" presId="urn:microsoft.com/office/officeart/2008/layout/LinedList"/>
    <dgm:cxn modelId="{5A7A7017-CA91-410A-92C5-D4503921818F}" srcId="{4F936919-EB40-4EB9-B273-F2F41EAF2FFE}" destId="{2F0D00CF-1B3F-4D4E-82F5-014EED67E845}" srcOrd="0" destOrd="0" parTransId="{3371036E-1F8A-4C35-B42D-C204C95F3ECE}" sibTransId="{5D95F637-F673-4006-AC07-E25F04DC4325}"/>
    <dgm:cxn modelId="{1650E519-599A-44D2-8F8A-A6576A122728}" srcId="{E4AA83B5-4ACD-4B30-86A9-83C706978CE7}" destId="{4F936919-EB40-4EB9-B273-F2F41EAF2FFE}" srcOrd="0" destOrd="0" parTransId="{15B52DA5-7D86-4B15-B83D-3619A7CB095B}" sibTransId="{9019AA3F-EE6C-4CC0-852F-65472F773364}"/>
    <dgm:cxn modelId="{31CBDF29-8A56-413B-A303-836E7952459D}" srcId="{4F936919-EB40-4EB9-B273-F2F41EAF2FFE}" destId="{6491C646-645E-49B4-8394-EC7C5E3B4976}" srcOrd="2" destOrd="0" parTransId="{BC1C3202-8C8A-466A-BB7A-7EDEA06E74DF}" sibTransId="{FEAAD083-4D3C-45B5-81A2-429088A6C08F}"/>
    <dgm:cxn modelId="{23DB0532-3D27-4354-A46A-373F5196080E}" type="presOf" srcId="{6491C646-645E-49B4-8394-EC7C5E3B4976}" destId="{350B7FFF-5FA9-4C1C-85CC-AB2A8B13D9A4}" srcOrd="0" destOrd="0" presId="urn:microsoft.com/office/officeart/2008/layout/LinedList"/>
    <dgm:cxn modelId="{066ABA3D-1099-4123-942F-C58030D098B2}" type="presOf" srcId="{2F0D00CF-1B3F-4D4E-82F5-014EED67E845}" destId="{7360ACCB-5E6F-4CE6-A6F0-D6D60A6A5270}" srcOrd="0" destOrd="0" presId="urn:microsoft.com/office/officeart/2008/layout/LinedList"/>
    <dgm:cxn modelId="{4FFF0EA0-22B7-4DA9-9FA7-85AF254A601A}" type="presOf" srcId="{E4AA83B5-4ACD-4B30-86A9-83C706978CE7}" destId="{C41F596E-6C8C-4498-A30B-DB7B84AE8A52}" srcOrd="0" destOrd="0" presId="urn:microsoft.com/office/officeart/2008/layout/LinedList"/>
    <dgm:cxn modelId="{59F55AA2-D409-424A-9250-AAE1A45EAFF1}" type="presOf" srcId="{A537F123-FCDD-440C-A322-D1001C303B23}" destId="{87B0B62E-69E3-42A9-B2A3-247926F98238}" srcOrd="0" destOrd="0" presId="urn:microsoft.com/office/officeart/2008/layout/LinedList"/>
    <dgm:cxn modelId="{39C846B4-7F6F-44AD-9E26-1D86B6D85F59}" srcId="{4F936919-EB40-4EB9-B273-F2F41EAF2FFE}" destId="{2A28056A-F01C-44C5-8FC8-CA0CBC7893B3}" srcOrd="1" destOrd="0" parTransId="{FD669577-D657-46C9-827C-79464606B6A5}" sibTransId="{AAD6466C-3D48-4C0E-AEA8-3C77428141EE}"/>
    <dgm:cxn modelId="{43608ED3-6D71-46FC-A93F-42A8C719E601}" srcId="{4F936919-EB40-4EB9-B273-F2F41EAF2FFE}" destId="{A537F123-FCDD-440C-A322-D1001C303B23}" srcOrd="3" destOrd="0" parTransId="{B272D452-8973-430D-ACD9-EFA2B3F08329}" sibTransId="{008147D9-5036-48A0-A541-57B292EB15C0}"/>
    <dgm:cxn modelId="{58E763DB-EB88-4AC6-B901-6BC03727A517}" type="presOf" srcId="{4F936919-EB40-4EB9-B273-F2F41EAF2FFE}" destId="{B13EE382-D9A2-49E3-93EB-F1294599304F}" srcOrd="0" destOrd="0" presId="urn:microsoft.com/office/officeart/2008/layout/LinedList"/>
    <dgm:cxn modelId="{611945A3-1039-4192-BC8D-B4BD801F20C2}" type="presParOf" srcId="{C41F596E-6C8C-4498-A30B-DB7B84AE8A52}" destId="{8A460201-D8EC-4CFA-A5FA-384B80B272BF}" srcOrd="0" destOrd="0" presId="urn:microsoft.com/office/officeart/2008/layout/LinedList"/>
    <dgm:cxn modelId="{AB016FF4-38D6-4DCB-9B72-534437682C5D}" type="presParOf" srcId="{C41F596E-6C8C-4498-A30B-DB7B84AE8A52}" destId="{FF760ADB-1F0A-41F3-9542-F24644054BE7}" srcOrd="1" destOrd="0" presId="urn:microsoft.com/office/officeart/2008/layout/LinedList"/>
    <dgm:cxn modelId="{E710E017-89A6-4B8F-9916-66C3CECE600B}" type="presParOf" srcId="{FF760ADB-1F0A-41F3-9542-F24644054BE7}" destId="{B13EE382-D9A2-49E3-93EB-F1294599304F}" srcOrd="0" destOrd="0" presId="urn:microsoft.com/office/officeart/2008/layout/LinedList"/>
    <dgm:cxn modelId="{4DCC47F9-FEE9-4077-B6B3-D2939798DA65}" type="presParOf" srcId="{FF760ADB-1F0A-41F3-9542-F24644054BE7}" destId="{F58409B7-6F2C-4527-925A-4A08197136C1}" srcOrd="1" destOrd="0" presId="urn:microsoft.com/office/officeart/2008/layout/LinedList"/>
    <dgm:cxn modelId="{DC956EC1-B84A-4A42-9539-C29A65EB2C6E}" type="presParOf" srcId="{F58409B7-6F2C-4527-925A-4A08197136C1}" destId="{9D84064A-5F16-42DB-A11F-8A43AF733488}" srcOrd="0" destOrd="0" presId="urn:microsoft.com/office/officeart/2008/layout/LinedList"/>
    <dgm:cxn modelId="{995EB1F6-0506-45BF-A65C-33B24AECDAE7}" type="presParOf" srcId="{F58409B7-6F2C-4527-925A-4A08197136C1}" destId="{A0246642-9A6E-4194-AD77-2C7FE1E79CF5}" srcOrd="1" destOrd="0" presId="urn:microsoft.com/office/officeart/2008/layout/LinedList"/>
    <dgm:cxn modelId="{2C4F350F-9CBA-40B7-A91A-E93FFF1ECF28}" type="presParOf" srcId="{A0246642-9A6E-4194-AD77-2C7FE1E79CF5}" destId="{A0D19E8F-0AEF-4C76-997D-24798AA5A9AA}" srcOrd="0" destOrd="0" presId="urn:microsoft.com/office/officeart/2008/layout/LinedList"/>
    <dgm:cxn modelId="{F186CAC3-11C0-4FBB-A88A-2E89E0AC7EF8}" type="presParOf" srcId="{A0246642-9A6E-4194-AD77-2C7FE1E79CF5}" destId="{7360ACCB-5E6F-4CE6-A6F0-D6D60A6A5270}" srcOrd="1" destOrd="0" presId="urn:microsoft.com/office/officeart/2008/layout/LinedList"/>
    <dgm:cxn modelId="{9E0B1BC8-6353-4C51-8819-7BDF748C1A59}" type="presParOf" srcId="{A0246642-9A6E-4194-AD77-2C7FE1E79CF5}" destId="{599392A6-C8E9-4828-907C-879D326B691B}" srcOrd="2" destOrd="0" presId="urn:microsoft.com/office/officeart/2008/layout/LinedList"/>
    <dgm:cxn modelId="{17F67974-5751-462B-A2EB-4D2EE959D644}" type="presParOf" srcId="{F58409B7-6F2C-4527-925A-4A08197136C1}" destId="{E18DDDEB-30DE-4069-99F6-316C4DEFC22A}" srcOrd="2" destOrd="0" presId="urn:microsoft.com/office/officeart/2008/layout/LinedList"/>
    <dgm:cxn modelId="{4D7E8A6E-7DA2-4273-9C5F-6C4C126D8FB8}" type="presParOf" srcId="{F58409B7-6F2C-4527-925A-4A08197136C1}" destId="{6C3B2A1D-78AC-4BE3-A8F2-057BE39CB0D3}" srcOrd="3" destOrd="0" presId="urn:microsoft.com/office/officeart/2008/layout/LinedList"/>
    <dgm:cxn modelId="{731836D0-5812-4494-BBD2-5B850E7D29AA}" type="presParOf" srcId="{F58409B7-6F2C-4527-925A-4A08197136C1}" destId="{836B34DE-578A-4F26-A74A-F4095C7E00FE}" srcOrd="4" destOrd="0" presId="urn:microsoft.com/office/officeart/2008/layout/LinedList"/>
    <dgm:cxn modelId="{73FF764F-41A6-4D30-A7C3-690C3670DCBA}" type="presParOf" srcId="{836B34DE-578A-4F26-A74A-F4095C7E00FE}" destId="{2EACFB0D-9CE9-4382-A519-FA4C9272F431}" srcOrd="0" destOrd="0" presId="urn:microsoft.com/office/officeart/2008/layout/LinedList"/>
    <dgm:cxn modelId="{5A1FA07C-D190-48DA-A58A-9B28A8C25C6F}" type="presParOf" srcId="{836B34DE-578A-4F26-A74A-F4095C7E00FE}" destId="{6B14249E-77F3-4A24-B8C0-7322B00A9AB0}" srcOrd="1" destOrd="0" presId="urn:microsoft.com/office/officeart/2008/layout/LinedList"/>
    <dgm:cxn modelId="{59012959-A7E1-4BD8-B34D-095FFF47A067}" type="presParOf" srcId="{836B34DE-578A-4F26-A74A-F4095C7E00FE}" destId="{89FA7ED2-CECA-4EEC-A842-E9B4D263CEC3}" srcOrd="2" destOrd="0" presId="urn:microsoft.com/office/officeart/2008/layout/LinedList"/>
    <dgm:cxn modelId="{8D136CE9-C2DC-48FE-AF8B-54275B5DA13A}" type="presParOf" srcId="{F58409B7-6F2C-4527-925A-4A08197136C1}" destId="{DF1A643D-4B7B-4451-824D-976296D1CF91}" srcOrd="5" destOrd="0" presId="urn:microsoft.com/office/officeart/2008/layout/LinedList"/>
    <dgm:cxn modelId="{0FBE57E8-036A-402C-8887-998295BF8199}" type="presParOf" srcId="{F58409B7-6F2C-4527-925A-4A08197136C1}" destId="{1AD499DC-DEC4-45C9-BBB4-E8969123F92F}" srcOrd="6" destOrd="0" presId="urn:microsoft.com/office/officeart/2008/layout/LinedList"/>
    <dgm:cxn modelId="{82BE7D45-DB00-4ACF-A619-9F5545D4C4B0}" type="presParOf" srcId="{F58409B7-6F2C-4527-925A-4A08197136C1}" destId="{04EEECF5-F106-47D0-922F-93370469AD51}" srcOrd="7" destOrd="0" presId="urn:microsoft.com/office/officeart/2008/layout/LinedList"/>
    <dgm:cxn modelId="{E281AEE5-E453-41EF-BF96-137BD624BC08}" type="presParOf" srcId="{04EEECF5-F106-47D0-922F-93370469AD51}" destId="{0FF08432-7B27-435C-B293-0C71C529748C}" srcOrd="0" destOrd="0" presId="urn:microsoft.com/office/officeart/2008/layout/LinedList"/>
    <dgm:cxn modelId="{43FDBF83-ACF4-43EC-89A7-D02E4431EE8C}" type="presParOf" srcId="{04EEECF5-F106-47D0-922F-93370469AD51}" destId="{350B7FFF-5FA9-4C1C-85CC-AB2A8B13D9A4}" srcOrd="1" destOrd="0" presId="urn:microsoft.com/office/officeart/2008/layout/LinedList"/>
    <dgm:cxn modelId="{D40F16C1-E4E3-4106-AE0A-0290EED75DA8}" type="presParOf" srcId="{04EEECF5-F106-47D0-922F-93370469AD51}" destId="{DCCC44EA-ED35-44B8-BB3C-524C68290496}" srcOrd="2" destOrd="0" presId="urn:microsoft.com/office/officeart/2008/layout/LinedList"/>
    <dgm:cxn modelId="{293A0829-3117-49FE-9DA2-66F9E8136943}" type="presParOf" srcId="{F58409B7-6F2C-4527-925A-4A08197136C1}" destId="{E4C3F631-8933-4284-8169-A30C7803697B}" srcOrd="8" destOrd="0" presId="urn:microsoft.com/office/officeart/2008/layout/LinedList"/>
    <dgm:cxn modelId="{D98B1672-CBD1-41B5-95BC-A5A3D48380B9}" type="presParOf" srcId="{F58409B7-6F2C-4527-925A-4A08197136C1}" destId="{1906C048-3263-4CAA-8E8F-AB932ACFAE79}" srcOrd="9" destOrd="0" presId="urn:microsoft.com/office/officeart/2008/layout/LinedList"/>
    <dgm:cxn modelId="{F303E4F0-B5E2-4FD4-83BB-FE344CA9F3B4}" type="presParOf" srcId="{F58409B7-6F2C-4527-925A-4A08197136C1}" destId="{369A2E09-6197-4F14-9EDD-D6DDF88D107E}" srcOrd="10" destOrd="0" presId="urn:microsoft.com/office/officeart/2008/layout/LinedList"/>
    <dgm:cxn modelId="{AB25993A-22F9-4FD6-B00A-5D36B323FC8B}" type="presParOf" srcId="{369A2E09-6197-4F14-9EDD-D6DDF88D107E}" destId="{80E1FE9D-BB5E-4DCA-B271-FA39C60B346C}" srcOrd="0" destOrd="0" presId="urn:microsoft.com/office/officeart/2008/layout/LinedList"/>
    <dgm:cxn modelId="{323CEB10-704D-457E-9458-8481A885C8B9}" type="presParOf" srcId="{369A2E09-6197-4F14-9EDD-D6DDF88D107E}" destId="{87B0B62E-69E3-42A9-B2A3-247926F98238}" srcOrd="1" destOrd="0" presId="urn:microsoft.com/office/officeart/2008/layout/LinedList"/>
    <dgm:cxn modelId="{94650360-A578-4824-B30D-36A01D44D12C}" type="presParOf" srcId="{369A2E09-6197-4F14-9EDD-D6DDF88D107E}" destId="{6B6E59B0-D28F-4984-BC32-B1D9EE9C009E}" srcOrd="2" destOrd="0" presId="urn:microsoft.com/office/officeart/2008/layout/LinedList"/>
    <dgm:cxn modelId="{A1C0005E-2DBD-4F19-B949-F219F84F8F25}" type="presParOf" srcId="{F58409B7-6F2C-4527-925A-4A08197136C1}" destId="{B1590185-1373-49C7-882C-31135D28173A}" srcOrd="11" destOrd="0" presId="urn:microsoft.com/office/officeart/2008/layout/LinedList"/>
    <dgm:cxn modelId="{805CDBE1-5873-45C4-B568-350967CBF4C1}" type="presParOf" srcId="{F58409B7-6F2C-4527-925A-4A08197136C1}" destId="{3C66FF3F-0115-4C9C-AEC5-EDB3ED8097A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AA83B5-4ACD-4B30-86A9-83C706978CE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4F936919-EB40-4EB9-B273-F2F41EAF2FFE}">
      <dgm:prSet phldrT="[Texte]"/>
      <dgm:spPr/>
      <dgm:t>
        <a:bodyPr/>
        <a:lstStyle/>
        <a:p>
          <a:r>
            <a:rPr lang="fr-FR" b="1" dirty="0"/>
            <a:t>Avantages</a:t>
          </a:r>
        </a:p>
      </dgm:t>
    </dgm:pt>
    <dgm:pt modelId="{15B52DA5-7D86-4B15-B83D-3619A7CB095B}" type="parTrans" cxnId="{1650E519-599A-44D2-8F8A-A6576A122728}">
      <dgm:prSet/>
      <dgm:spPr/>
      <dgm:t>
        <a:bodyPr/>
        <a:lstStyle/>
        <a:p>
          <a:endParaRPr lang="fr-FR"/>
        </a:p>
      </dgm:t>
    </dgm:pt>
    <dgm:pt modelId="{9019AA3F-EE6C-4CC0-852F-65472F773364}" type="sibTrans" cxnId="{1650E519-599A-44D2-8F8A-A6576A122728}">
      <dgm:prSet/>
      <dgm:spPr/>
      <dgm:t>
        <a:bodyPr/>
        <a:lstStyle/>
        <a:p>
          <a:endParaRPr lang="fr-FR"/>
        </a:p>
      </dgm:t>
    </dgm:pt>
    <dgm:pt modelId="{2F0D00CF-1B3F-4D4E-82F5-014EED67E845}">
      <dgm:prSet phldrT="[Texte]" custT="1"/>
      <dgm:spPr/>
      <dgm:t>
        <a:bodyPr/>
        <a:lstStyle/>
        <a:p>
          <a:r>
            <a:rPr lang="fr-FR" sz="3200" dirty="0"/>
            <a:t>Une meilleure compétitivité ;</a:t>
          </a:r>
        </a:p>
      </dgm:t>
    </dgm:pt>
    <dgm:pt modelId="{3371036E-1F8A-4C35-B42D-C204C95F3ECE}" type="parTrans" cxnId="{5A7A7017-CA91-410A-92C5-D4503921818F}">
      <dgm:prSet/>
      <dgm:spPr/>
      <dgm:t>
        <a:bodyPr/>
        <a:lstStyle/>
        <a:p>
          <a:endParaRPr lang="fr-FR"/>
        </a:p>
      </dgm:t>
    </dgm:pt>
    <dgm:pt modelId="{5D95F637-F673-4006-AC07-E25F04DC4325}" type="sibTrans" cxnId="{5A7A7017-CA91-410A-92C5-D4503921818F}">
      <dgm:prSet/>
      <dgm:spPr/>
      <dgm:t>
        <a:bodyPr/>
        <a:lstStyle/>
        <a:p>
          <a:endParaRPr lang="fr-FR"/>
        </a:p>
      </dgm:t>
    </dgm:pt>
    <dgm:pt modelId="{2A28056A-F01C-44C5-8FC8-CA0CBC7893B3}">
      <dgm:prSet phldrT="[Texte]" custT="1"/>
      <dgm:spPr/>
      <dgm:t>
        <a:bodyPr/>
        <a:lstStyle/>
        <a:p>
          <a:r>
            <a:rPr lang="fr-FR" sz="3200" dirty="0"/>
            <a:t>Améliorer la flexibilité de production ;</a:t>
          </a:r>
        </a:p>
      </dgm:t>
    </dgm:pt>
    <dgm:pt modelId="{FD669577-D657-46C9-827C-79464606B6A5}" type="parTrans" cxnId="{39C846B4-7F6F-44AD-9E26-1D86B6D85F59}">
      <dgm:prSet/>
      <dgm:spPr/>
      <dgm:t>
        <a:bodyPr/>
        <a:lstStyle/>
        <a:p>
          <a:endParaRPr lang="fr-FR"/>
        </a:p>
      </dgm:t>
    </dgm:pt>
    <dgm:pt modelId="{AAD6466C-3D48-4C0E-AEA8-3C77428141EE}" type="sibTrans" cxnId="{39C846B4-7F6F-44AD-9E26-1D86B6D85F59}">
      <dgm:prSet/>
      <dgm:spPr/>
      <dgm:t>
        <a:bodyPr/>
        <a:lstStyle/>
        <a:p>
          <a:endParaRPr lang="fr-FR"/>
        </a:p>
      </dgm:t>
    </dgm:pt>
    <dgm:pt modelId="{6491C646-645E-49B4-8394-EC7C5E3B4976}">
      <dgm:prSet phldrT="[Texte]" custT="1"/>
      <dgm:spPr/>
      <dgm:t>
        <a:bodyPr/>
        <a:lstStyle/>
        <a:p>
          <a:r>
            <a:rPr lang="fr-FR" sz="3200" dirty="0"/>
            <a:t>Adaptation à des environnements hostiles pour l'homme </a:t>
          </a:r>
        </a:p>
      </dgm:t>
    </dgm:pt>
    <dgm:pt modelId="{BC1C3202-8C8A-466A-BB7A-7EDEA06E74DF}" type="parTrans" cxnId="{31CBDF29-8A56-413B-A303-836E7952459D}">
      <dgm:prSet/>
      <dgm:spPr/>
      <dgm:t>
        <a:bodyPr/>
        <a:lstStyle/>
        <a:p>
          <a:endParaRPr lang="fr-FR"/>
        </a:p>
      </dgm:t>
    </dgm:pt>
    <dgm:pt modelId="{FEAAD083-4D3C-45B5-81A2-429088A6C08F}" type="sibTrans" cxnId="{31CBDF29-8A56-413B-A303-836E7952459D}">
      <dgm:prSet/>
      <dgm:spPr/>
      <dgm:t>
        <a:bodyPr/>
        <a:lstStyle/>
        <a:p>
          <a:endParaRPr lang="fr-FR"/>
        </a:p>
      </dgm:t>
    </dgm:pt>
    <dgm:pt modelId="{A537F123-FCDD-440C-A322-D1001C303B23}">
      <dgm:prSet phldrT="[Texte]" custT="1"/>
      <dgm:spPr/>
      <dgm:t>
        <a:bodyPr/>
        <a:lstStyle/>
        <a:p>
          <a:r>
            <a:rPr lang="fr-FR" sz="3200" dirty="0"/>
            <a:t>Augmenter la sécurité</a:t>
          </a:r>
        </a:p>
      </dgm:t>
    </dgm:pt>
    <dgm:pt modelId="{B272D452-8973-430D-ACD9-EFA2B3F08329}" type="parTrans" cxnId="{43608ED3-6D71-46FC-A93F-42A8C719E601}">
      <dgm:prSet/>
      <dgm:spPr/>
      <dgm:t>
        <a:bodyPr/>
        <a:lstStyle/>
        <a:p>
          <a:endParaRPr lang="fr-FR"/>
        </a:p>
      </dgm:t>
    </dgm:pt>
    <dgm:pt modelId="{008147D9-5036-48A0-A541-57B292EB15C0}" type="sibTrans" cxnId="{43608ED3-6D71-46FC-A93F-42A8C719E601}">
      <dgm:prSet/>
      <dgm:spPr/>
      <dgm:t>
        <a:bodyPr/>
        <a:lstStyle/>
        <a:p>
          <a:endParaRPr lang="fr-FR"/>
        </a:p>
      </dgm:t>
    </dgm:pt>
    <dgm:pt modelId="{C41F596E-6C8C-4498-A30B-DB7B84AE8A52}" type="pres">
      <dgm:prSet presAssocID="{E4AA83B5-4ACD-4B30-86A9-83C706978CE7}" presName="vert0" presStyleCnt="0">
        <dgm:presLayoutVars>
          <dgm:dir/>
          <dgm:animOne val="branch"/>
          <dgm:animLvl val="lvl"/>
        </dgm:presLayoutVars>
      </dgm:prSet>
      <dgm:spPr/>
    </dgm:pt>
    <dgm:pt modelId="{8A460201-D8EC-4CFA-A5FA-384B80B272BF}" type="pres">
      <dgm:prSet presAssocID="{4F936919-EB40-4EB9-B273-F2F41EAF2FFE}" presName="thickLine" presStyleLbl="alignNode1" presStyleIdx="0" presStyleCnt="1"/>
      <dgm:spPr/>
    </dgm:pt>
    <dgm:pt modelId="{FF760ADB-1F0A-41F3-9542-F24644054BE7}" type="pres">
      <dgm:prSet presAssocID="{4F936919-EB40-4EB9-B273-F2F41EAF2FFE}" presName="horz1" presStyleCnt="0"/>
      <dgm:spPr/>
    </dgm:pt>
    <dgm:pt modelId="{B13EE382-D9A2-49E3-93EB-F1294599304F}" type="pres">
      <dgm:prSet presAssocID="{4F936919-EB40-4EB9-B273-F2F41EAF2FFE}" presName="tx1" presStyleLbl="revTx" presStyleIdx="0" presStyleCnt="5"/>
      <dgm:spPr/>
    </dgm:pt>
    <dgm:pt modelId="{F58409B7-6F2C-4527-925A-4A08197136C1}" type="pres">
      <dgm:prSet presAssocID="{4F936919-EB40-4EB9-B273-F2F41EAF2FFE}" presName="vert1" presStyleCnt="0"/>
      <dgm:spPr/>
    </dgm:pt>
    <dgm:pt modelId="{9D84064A-5F16-42DB-A11F-8A43AF733488}" type="pres">
      <dgm:prSet presAssocID="{2F0D00CF-1B3F-4D4E-82F5-014EED67E845}" presName="vertSpace2a" presStyleCnt="0"/>
      <dgm:spPr/>
    </dgm:pt>
    <dgm:pt modelId="{A0246642-9A6E-4194-AD77-2C7FE1E79CF5}" type="pres">
      <dgm:prSet presAssocID="{2F0D00CF-1B3F-4D4E-82F5-014EED67E845}" presName="horz2" presStyleCnt="0"/>
      <dgm:spPr/>
    </dgm:pt>
    <dgm:pt modelId="{A0D19E8F-0AEF-4C76-997D-24798AA5A9AA}" type="pres">
      <dgm:prSet presAssocID="{2F0D00CF-1B3F-4D4E-82F5-014EED67E845}" presName="horzSpace2" presStyleCnt="0"/>
      <dgm:spPr/>
    </dgm:pt>
    <dgm:pt modelId="{7360ACCB-5E6F-4CE6-A6F0-D6D60A6A5270}" type="pres">
      <dgm:prSet presAssocID="{2F0D00CF-1B3F-4D4E-82F5-014EED67E845}" presName="tx2" presStyleLbl="revTx" presStyleIdx="1" presStyleCnt="5"/>
      <dgm:spPr/>
    </dgm:pt>
    <dgm:pt modelId="{599392A6-C8E9-4828-907C-879D326B691B}" type="pres">
      <dgm:prSet presAssocID="{2F0D00CF-1B3F-4D4E-82F5-014EED67E845}" presName="vert2" presStyleCnt="0"/>
      <dgm:spPr/>
    </dgm:pt>
    <dgm:pt modelId="{E18DDDEB-30DE-4069-99F6-316C4DEFC22A}" type="pres">
      <dgm:prSet presAssocID="{2F0D00CF-1B3F-4D4E-82F5-014EED67E845}" presName="thinLine2b" presStyleLbl="callout" presStyleIdx="0" presStyleCnt="4"/>
      <dgm:spPr/>
    </dgm:pt>
    <dgm:pt modelId="{6C3B2A1D-78AC-4BE3-A8F2-057BE39CB0D3}" type="pres">
      <dgm:prSet presAssocID="{2F0D00CF-1B3F-4D4E-82F5-014EED67E845}" presName="vertSpace2b" presStyleCnt="0"/>
      <dgm:spPr/>
    </dgm:pt>
    <dgm:pt modelId="{836B34DE-578A-4F26-A74A-F4095C7E00FE}" type="pres">
      <dgm:prSet presAssocID="{2A28056A-F01C-44C5-8FC8-CA0CBC7893B3}" presName="horz2" presStyleCnt="0"/>
      <dgm:spPr/>
    </dgm:pt>
    <dgm:pt modelId="{2EACFB0D-9CE9-4382-A519-FA4C9272F431}" type="pres">
      <dgm:prSet presAssocID="{2A28056A-F01C-44C5-8FC8-CA0CBC7893B3}" presName="horzSpace2" presStyleCnt="0"/>
      <dgm:spPr/>
    </dgm:pt>
    <dgm:pt modelId="{6B14249E-77F3-4A24-B8C0-7322B00A9AB0}" type="pres">
      <dgm:prSet presAssocID="{2A28056A-F01C-44C5-8FC8-CA0CBC7893B3}" presName="tx2" presStyleLbl="revTx" presStyleIdx="2" presStyleCnt="5"/>
      <dgm:spPr/>
    </dgm:pt>
    <dgm:pt modelId="{89FA7ED2-CECA-4EEC-A842-E9B4D263CEC3}" type="pres">
      <dgm:prSet presAssocID="{2A28056A-F01C-44C5-8FC8-CA0CBC7893B3}" presName="vert2" presStyleCnt="0"/>
      <dgm:spPr/>
    </dgm:pt>
    <dgm:pt modelId="{DF1A643D-4B7B-4451-824D-976296D1CF91}" type="pres">
      <dgm:prSet presAssocID="{2A28056A-F01C-44C5-8FC8-CA0CBC7893B3}" presName="thinLine2b" presStyleLbl="callout" presStyleIdx="1" presStyleCnt="4"/>
      <dgm:spPr/>
    </dgm:pt>
    <dgm:pt modelId="{1AD499DC-DEC4-45C9-BBB4-E8969123F92F}" type="pres">
      <dgm:prSet presAssocID="{2A28056A-F01C-44C5-8FC8-CA0CBC7893B3}" presName="vertSpace2b" presStyleCnt="0"/>
      <dgm:spPr/>
    </dgm:pt>
    <dgm:pt modelId="{04EEECF5-F106-47D0-922F-93370469AD51}" type="pres">
      <dgm:prSet presAssocID="{6491C646-645E-49B4-8394-EC7C5E3B4976}" presName="horz2" presStyleCnt="0"/>
      <dgm:spPr/>
    </dgm:pt>
    <dgm:pt modelId="{0FF08432-7B27-435C-B293-0C71C529748C}" type="pres">
      <dgm:prSet presAssocID="{6491C646-645E-49B4-8394-EC7C5E3B4976}" presName="horzSpace2" presStyleCnt="0"/>
      <dgm:spPr/>
    </dgm:pt>
    <dgm:pt modelId="{350B7FFF-5FA9-4C1C-85CC-AB2A8B13D9A4}" type="pres">
      <dgm:prSet presAssocID="{6491C646-645E-49B4-8394-EC7C5E3B4976}" presName="tx2" presStyleLbl="revTx" presStyleIdx="3" presStyleCnt="5"/>
      <dgm:spPr/>
    </dgm:pt>
    <dgm:pt modelId="{DCCC44EA-ED35-44B8-BB3C-524C68290496}" type="pres">
      <dgm:prSet presAssocID="{6491C646-645E-49B4-8394-EC7C5E3B4976}" presName="vert2" presStyleCnt="0"/>
      <dgm:spPr/>
    </dgm:pt>
    <dgm:pt modelId="{E4C3F631-8933-4284-8169-A30C7803697B}" type="pres">
      <dgm:prSet presAssocID="{6491C646-645E-49B4-8394-EC7C5E3B4976}" presName="thinLine2b" presStyleLbl="callout" presStyleIdx="2" presStyleCnt="4"/>
      <dgm:spPr/>
    </dgm:pt>
    <dgm:pt modelId="{1906C048-3263-4CAA-8E8F-AB932ACFAE79}" type="pres">
      <dgm:prSet presAssocID="{6491C646-645E-49B4-8394-EC7C5E3B4976}" presName="vertSpace2b" presStyleCnt="0"/>
      <dgm:spPr/>
    </dgm:pt>
    <dgm:pt modelId="{369A2E09-6197-4F14-9EDD-D6DDF88D107E}" type="pres">
      <dgm:prSet presAssocID="{A537F123-FCDD-440C-A322-D1001C303B23}" presName="horz2" presStyleCnt="0"/>
      <dgm:spPr/>
    </dgm:pt>
    <dgm:pt modelId="{80E1FE9D-BB5E-4DCA-B271-FA39C60B346C}" type="pres">
      <dgm:prSet presAssocID="{A537F123-FCDD-440C-A322-D1001C303B23}" presName="horzSpace2" presStyleCnt="0"/>
      <dgm:spPr/>
    </dgm:pt>
    <dgm:pt modelId="{87B0B62E-69E3-42A9-B2A3-247926F98238}" type="pres">
      <dgm:prSet presAssocID="{A537F123-FCDD-440C-A322-D1001C303B23}" presName="tx2" presStyleLbl="revTx" presStyleIdx="4" presStyleCnt="5"/>
      <dgm:spPr/>
    </dgm:pt>
    <dgm:pt modelId="{6B6E59B0-D28F-4984-BC32-B1D9EE9C009E}" type="pres">
      <dgm:prSet presAssocID="{A537F123-FCDD-440C-A322-D1001C303B23}" presName="vert2" presStyleCnt="0"/>
      <dgm:spPr/>
    </dgm:pt>
    <dgm:pt modelId="{B1590185-1373-49C7-882C-31135D28173A}" type="pres">
      <dgm:prSet presAssocID="{A537F123-FCDD-440C-A322-D1001C303B23}" presName="thinLine2b" presStyleLbl="callout" presStyleIdx="3" presStyleCnt="4"/>
      <dgm:spPr/>
    </dgm:pt>
    <dgm:pt modelId="{3C66FF3F-0115-4C9C-AEC5-EDB3ED8097AC}" type="pres">
      <dgm:prSet presAssocID="{A537F123-FCDD-440C-A322-D1001C303B23}" presName="vertSpace2b" presStyleCnt="0"/>
      <dgm:spPr/>
    </dgm:pt>
  </dgm:ptLst>
  <dgm:cxnLst>
    <dgm:cxn modelId="{5A7A7017-CA91-410A-92C5-D4503921818F}" srcId="{4F936919-EB40-4EB9-B273-F2F41EAF2FFE}" destId="{2F0D00CF-1B3F-4D4E-82F5-014EED67E845}" srcOrd="0" destOrd="0" parTransId="{3371036E-1F8A-4C35-B42D-C204C95F3ECE}" sibTransId="{5D95F637-F673-4006-AC07-E25F04DC4325}"/>
    <dgm:cxn modelId="{1650E519-599A-44D2-8F8A-A6576A122728}" srcId="{E4AA83B5-4ACD-4B30-86A9-83C706978CE7}" destId="{4F936919-EB40-4EB9-B273-F2F41EAF2FFE}" srcOrd="0" destOrd="0" parTransId="{15B52DA5-7D86-4B15-B83D-3619A7CB095B}" sibTransId="{9019AA3F-EE6C-4CC0-852F-65472F773364}"/>
    <dgm:cxn modelId="{5ABBB126-5D84-4E1D-9E92-9B631EBD9845}" type="presOf" srcId="{2A28056A-F01C-44C5-8FC8-CA0CBC7893B3}" destId="{6B14249E-77F3-4A24-B8C0-7322B00A9AB0}" srcOrd="0" destOrd="0" presId="urn:microsoft.com/office/officeart/2008/layout/LinedList"/>
    <dgm:cxn modelId="{31CBDF29-8A56-413B-A303-836E7952459D}" srcId="{4F936919-EB40-4EB9-B273-F2F41EAF2FFE}" destId="{6491C646-645E-49B4-8394-EC7C5E3B4976}" srcOrd="2" destOrd="0" parTransId="{BC1C3202-8C8A-466A-BB7A-7EDEA06E74DF}" sibTransId="{FEAAD083-4D3C-45B5-81A2-429088A6C08F}"/>
    <dgm:cxn modelId="{91F0DD75-9A23-4639-A3E9-7793D0A460EB}" type="presOf" srcId="{A537F123-FCDD-440C-A322-D1001C303B23}" destId="{87B0B62E-69E3-42A9-B2A3-247926F98238}" srcOrd="0" destOrd="0" presId="urn:microsoft.com/office/officeart/2008/layout/LinedList"/>
    <dgm:cxn modelId="{C7475F99-F536-49D7-87B0-F8F0BA7E7C93}" type="presOf" srcId="{6491C646-645E-49B4-8394-EC7C5E3B4976}" destId="{350B7FFF-5FA9-4C1C-85CC-AB2A8B13D9A4}" srcOrd="0" destOrd="0" presId="urn:microsoft.com/office/officeart/2008/layout/LinedList"/>
    <dgm:cxn modelId="{C8D96CA7-2208-4A03-A266-0E6217ACF2E1}" type="presOf" srcId="{2F0D00CF-1B3F-4D4E-82F5-014EED67E845}" destId="{7360ACCB-5E6F-4CE6-A6F0-D6D60A6A5270}" srcOrd="0" destOrd="0" presId="urn:microsoft.com/office/officeart/2008/layout/LinedList"/>
    <dgm:cxn modelId="{39C846B4-7F6F-44AD-9E26-1D86B6D85F59}" srcId="{4F936919-EB40-4EB9-B273-F2F41EAF2FFE}" destId="{2A28056A-F01C-44C5-8FC8-CA0CBC7893B3}" srcOrd="1" destOrd="0" parTransId="{FD669577-D657-46C9-827C-79464606B6A5}" sibTransId="{AAD6466C-3D48-4C0E-AEA8-3C77428141EE}"/>
    <dgm:cxn modelId="{34F227C2-7FC8-41B1-B076-9912466A13CF}" type="presOf" srcId="{4F936919-EB40-4EB9-B273-F2F41EAF2FFE}" destId="{B13EE382-D9A2-49E3-93EB-F1294599304F}" srcOrd="0" destOrd="0" presId="urn:microsoft.com/office/officeart/2008/layout/LinedList"/>
    <dgm:cxn modelId="{43608ED3-6D71-46FC-A93F-42A8C719E601}" srcId="{4F936919-EB40-4EB9-B273-F2F41EAF2FFE}" destId="{A537F123-FCDD-440C-A322-D1001C303B23}" srcOrd="3" destOrd="0" parTransId="{B272D452-8973-430D-ACD9-EFA2B3F08329}" sibTransId="{008147D9-5036-48A0-A541-57B292EB15C0}"/>
    <dgm:cxn modelId="{6B40F7FD-65FF-4089-8F65-185FBE97E82A}" type="presOf" srcId="{E4AA83B5-4ACD-4B30-86A9-83C706978CE7}" destId="{C41F596E-6C8C-4498-A30B-DB7B84AE8A52}" srcOrd="0" destOrd="0" presId="urn:microsoft.com/office/officeart/2008/layout/LinedList"/>
    <dgm:cxn modelId="{840A0826-6FF5-466B-94B7-2AA46C85BAB2}" type="presParOf" srcId="{C41F596E-6C8C-4498-A30B-DB7B84AE8A52}" destId="{8A460201-D8EC-4CFA-A5FA-384B80B272BF}" srcOrd="0" destOrd="0" presId="urn:microsoft.com/office/officeart/2008/layout/LinedList"/>
    <dgm:cxn modelId="{31A548AC-EBCE-46CF-AF2B-2DFB65E0783C}" type="presParOf" srcId="{C41F596E-6C8C-4498-A30B-DB7B84AE8A52}" destId="{FF760ADB-1F0A-41F3-9542-F24644054BE7}" srcOrd="1" destOrd="0" presId="urn:microsoft.com/office/officeart/2008/layout/LinedList"/>
    <dgm:cxn modelId="{A51882E6-BD05-4302-B162-E034A0C9701E}" type="presParOf" srcId="{FF760ADB-1F0A-41F3-9542-F24644054BE7}" destId="{B13EE382-D9A2-49E3-93EB-F1294599304F}" srcOrd="0" destOrd="0" presId="urn:microsoft.com/office/officeart/2008/layout/LinedList"/>
    <dgm:cxn modelId="{4CD6590D-2748-400D-823E-A9FA6449A4A8}" type="presParOf" srcId="{FF760ADB-1F0A-41F3-9542-F24644054BE7}" destId="{F58409B7-6F2C-4527-925A-4A08197136C1}" srcOrd="1" destOrd="0" presId="urn:microsoft.com/office/officeart/2008/layout/LinedList"/>
    <dgm:cxn modelId="{911117BB-36AD-490B-A84F-5C8A61454D95}" type="presParOf" srcId="{F58409B7-6F2C-4527-925A-4A08197136C1}" destId="{9D84064A-5F16-42DB-A11F-8A43AF733488}" srcOrd="0" destOrd="0" presId="urn:microsoft.com/office/officeart/2008/layout/LinedList"/>
    <dgm:cxn modelId="{E7A54A16-C1E1-4394-838F-BBA92D546CD6}" type="presParOf" srcId="{F58409B7-6F2C-4527-925A-4A08197136C1}" destId="{A0246642-9A6E-4194-AD77-2C7FE1E79CF5}" srcOrd="1" destOrd="0" presId="urn:microsoft.com/office/officeart/2008/layout/LinedList"/>
    <dgm:cxn modelId="{C0C54B8C-BF6F-4B37-9F74-3E63889A8BB3}" type="presParOf" srcId="{A0246642-9A6E-4194-AD77-2C7FE1E79CF5}" destId="{A0D19E8F-0AEF-4C76-997D-24798AA5A9AA}" srcOrd="0" destOrd="0" presId="urn:microsoft.com/office/officeart/2008/layout/LinedList"/>
    <dgm:cxn modelId="{7A52FCEE-4B55-44DE-8AEF-C05B1EC3FA9B}" type="presParOf" srcId="{A0246642-9A6E-4194-AD77-2C7FE1E79CF5}" destId="{7360ACCB-5E6F-4CE6-A6F0-D6D60A6A5270}" srcOrd="1" destOrd="0" presId="urn:microsoft.com/office/officeart/2008/layout/LinedList"/>
    <dgm:cxn modelId="{95B2EE89-6177-4C3D-A743-D3C560BE5E2B}" type="presParOf" srcId="{A0246642-9A6E-4194-AD77-2C7FE1E79CF5}" destId="{599392A6-C8E9-4828-907C-879D326B691B}" srcOrd="2" destOrd="0" presId="urn:microsoft.com/office/officeart/2008/layout/LinedList"/>
    <dgm:cxn modelId="{77484ABF-B0E5-4217-8CBC-6E43D379148F}" type="presParOf" srcId="{F58409B7-6F2C-4527-925A-4A08197136C1}" destId="{E18DDDEB-30DE-4069-99F6-316C4DEFC22A}" srcOrd="2" destOrd="0" presId="urn:microsoft.com/office/officeart/2008/layout/LinedList"/>
    <dgm:cxn modelId="{534AF702-3E8D-4519-93CC-206B67255CB5}" type="presParOf" srcId="{F58409B7-6F2C-4527-925A-4A08197136C1}" destId="{6C3B2A1D-78AC-4BE3-A8F2-057BE39CB0D3}" srcOrd="3" destOrd="0" presId="urn:microsoft.com/office/officeart/2008/layout/LinedList"/>
    <dgm:cxn modelId="{075C8128-A45C-4416-81A5-67A7F8F57D68}" type="presParOf" srcId="{F58409B7-6F2C-4527-925A-4A08197136C1}" destId="{836B34DE-578A-4F26-A74A-F4095C7E00FE}" srcOrd="4" destOrd="0" presId="urn:microsoft.com/office/officeart/2008/layout/LinedList"/>
    <dgm:cxn modelId="{800AFA86-E88B-4BA4-BECA-7B5BAFE9CD4C}" type="presParOf" srcId="{836B34DE-578A-4F26-A74A-F4095C7E00FE}" destId="{2EACFB0D-9CE9-4382-A519-FA4C9272F431}" srcOrd="0" destOrd="0" presId="urn:microsoft.com/office/officeart/2008/layout/LinedList"/>
    <dgm:cxn modelId="{7B4E4918-79E9-4AC2-97C9-18896A7DE380}" type="presParOf" srcId="{836B34DE-578A-4F26-A74A-F4095C7E00FE}" destId="{6B14249E-77F3-4A24-B8C0-7322B00A9AB0}" srcOrd="1" destOrd="0" presId="urn:microsoft.com/office/officeart/2008/layout/LinedList"/>
    <dgm:cxn modelId="{4767ECC1-8863-43BE-B2B8-3A0354418D74}" type="presParOf" srcId="{836B34DE-578A-4F26-A74A-F4095C7E00FE}" destId="{89FA7ED2-CECA-4EEC-A842-E9B4D263CEC3}" srcOrd="2" destOrd="0" presId="urn:microsoft.com/office/officeart/2008/layout/LinedList"/>
    <dgm:cxn modelId="{066EF74C-D5CD-497C-9432-6C4CFCE1825C}" type="presParOf" srcId="{F58409B7-6F2C-4527-925A-4A08197136C1}" destId="{DF1A643D-4B7B-4451-824D-976296D1CF91}" srcOrd="5" destOrd="0" presId="urn:microsoft.com/office/officeart/2008/layout/LinedList"/>
    <dgm:cxn modelId="{C903098C-28AD-4175-9A6C-319638C06D5C}" type="presParOf" srcId="{F58409B7-6F2C-4527-925A-4A08197136C1}" destId="{1AD499DC-DEC4-45C9-BBB4-E8969123F92F}" srcOrd="6" destOrd="0" presId="urn:microsoft.com/office/officeart/2008/layout/LinedList"/>
    <dgm:cxn modelId="{9C0281FB-50E0-48C7-8E82-3A29AB8BACEF}" type="presParOf" srcId="{F58409B7-6F2C-4527-925A-4A08197136C1}" destId="{04EEECF5-F106-47D0-922F-93370469AD51}" srcOrd="7" destOrd="0" presId="urn:microsoft.com/office/officeart/2008/layout/LinedList"/>
    <dgm:cxn modelId="{1FBC4460-EBED-48DD-B46C-E8BF563126E7}" type="presParOf" srcId="{04EEECF5-F106-47D0-922F-93370469AD51}" destId="{0FF08432-7B27-435C-B293-0C71C529748C}" srcOrd="0" destOrd="0" presId="urn:microsoft.com/office/officeart/2008/layout/LinedList"/>
    <dgm:cxn modelId="{5CA6CFB0-EFE6-405C-9279-4D2F73F05B4F}" type="presParOf" srcId="{04EEECF5-F106-47D0-922F-93370469AD51}" destId="{350B7FFF-5FA9-4C1C-85CC-AB2A8B13D9A4}" srcOrd="1" destOrd="0" presId="urn:microsoft.com/office/officeart/2008/layout/LinedList"/>
    <dgm:cxn modelId="{69042BDB-4432-46F3-9CD1-87A5436B9C60}" type="presParOf" srcId="{04EEECF5-F106-47D0-922F-93370469AD51}" destId="{DCCC44EA-ED35-44B8-BB3C-524C68290496}" srcOrd="2" destOrd="0" presId="urn:microsoft.com/office/officeart/2008/layout/LinedList"/>
    <dgm:cxn modelId="{11AB692E-CC88-43BF-A9A7-CC0187A6F294}" type="presParOf" srcId="{F58409B7-6F2C-4527-925A-4A08197136C1}" destId="{E4C3F631-8933-4284-8169-A30C7803697B}" srcOrd="8" destOrd="0" presId="urn:microsoft.com/office/officeart/2008/layout/LinedList"/>
    <dgm:cxn modelId="{08F1109C-9B91-45F6-9799-268DD31C98FB}" type="presParOf" srcId="{F58409B7-6F2C-4527-925A-4A08197136C1}" destId="{1906C048-3263-4CAA-8E8F-AB932ACFAE79}" srcOrd="9" destOrd="0" presId="urn:microsoft.com/office/officeart/2008/layout/LinedList"/>
    <dgm:cxn modelId="{1F71023B-E5F4-4855-BAB1-6E074A0D0DE3}" type="presParOf" srcId="{F58409B7-6F2C-4527-925A-4A08197136C1}" destId="{369A2E09-6197-4F14-9EDD-D6DDF88D107E}" srcOrd="10" destOrd="0" presId="urn:microsoft.com/office/officeart/2008/layout/LinedList"/>
    <dgm:cxn modelId="{6A73D036-C15E-42AF-BEC3-BBE86245F66E}" type="presParOf" srcId="{369A2E09-6197-4F14-9EDD-D6DDF88D107E}" destId="{80E1FE9D-BB5E-4DCA-B271-FA39C60B346C}" srcOrd="0" destOrd="0" presId="urn:microsoft.com/office/officeart/2008/layout/LinedList"/>
    <dgm:cxn modelId="{37C09056-387A-48C3-84DB-D8DD3F162E36}" type="presParOf" srcId="{369A2E09-6197-4F14-9EDD-D6DDF88D107E}" destId="{87B0B62E-69E3-42A9-B2A3-247926F98238}" srcOrd="1" destOrd="0" presId="urn:microsoft.com/office/officeart/2008/layout/LinedList"/>
    <dgm:cxn modelId="{3F64CC6B-70E3-4AEC-B62A-07422DA6E5C2}" type="presParOf" srcId="{369A2E09-6197-4F14-9EDD-D6DDF88D107E}" destId="{6B6E59B0-D28F-4984-BC32-B1D9EE9C009E}" srcOrd="2" destOrd="0" presId="urn:microsoft.com/office/officeart/2008/layout/LinedList"/>
    <dgm:cxn modelId="{E2DAB97A-9441-486D-899E-12CB5B9E7E31}" type="presParOf" srcId="{F58409B7-6F2C-4527-925A-4A08197136C1}" destId="{B1590185-1373-49C7-882C-31135D28173A}" srcOrd="11" destOrd="0" presId="urn:microsoft.com/office/officeart/2008/layout/LinedList"/>
    <dgm:cxn modelId="{B270301A-A458-4184-967B-116105669EC6}" type="presParOf" srcId="{F58409B7-6F2C-4527-925A-4A08197136C1}" destId="{3C66FF3F-0115-4C9C-AEC5-EDB3ED8097A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AA83B5-4ACD-4B30-86A9-83C706978CE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4F936919-EB40-4EB9-B273-F2F41EAF2FFE}">
      <dgm:prSet phldrT="[Texte]"/>
      <dgm:spPr/>
      <dgm:t>
        <a:bodyPr/>
        <a:lstStyle/>
        <a:p>
          <a:r>
            <a:rPr lang="fr-FR" b="1" dirty="0"/>
            <a:t>Inconvenéant</a:t>
          </a:r>
        </a:p>
      </dgm:t>
    </dgm:pt>
    <dgm:pt modelId="{15B52DA5-7D86-4B15-B83D-3619A7CB095B}" type="parTrans" cxnId="{1650E519-599A-44D2-8F8A-A6576A122728}">
      <dgm:prSet/>
      <dgm:spPr/>
      <dgm:t>
        <a:bodyPr/>
        <a:lstStyle/>
        <a:p>
          <a:endParaRPr lang="fr-FR"/>
        </a:p>
      </dgm:t>
    </dgm:pt>
    <dgm:pt modelId="{9019AA3F-EE6C-4CC0-852F-65472F773364}" type="sibTrans" cxnId="{1650E519-599A-44D2-8F8A-A6576A122728}">
      <dgm:prSet/>
      <dgm:spPr/>
      <dgm:t>
        <a:bodyPr/>
        <a:lstStyle/>
        <a:p>
          <a:endParaRPr lang="fr-FR"/>
        </a:p>
      </dgm:t>
    </dgm:pt>
    <dgm:pt modelId="{2F0D00CF-1B3F-4D4E-82F5-014EED67E845}">
      <dgm:prSet phldrT="[Texte]" custT="1"/>
      <dgm:spPr/>
      <dgm:t>
        <a:bodyPr/>
        <a:lstStyle/>
        <a:p>
          <a:r>
            <a:rPr lang="fr-FR" sz="3200" dirty="0"/>
            <a:t>Le coût élevé du matériel</a:t>
          </a:r>
        </a:p>
      </dgm:t>
    </dgm:pt>
    <dgm:pt modelId="{3371036E-1F8A-4C35-B42D-C204C95F3ECE}" type="parTrans" cxnId="{5A7A7017-CA91-410A-92C5-D4503921818F}">
      <dgm:prSet/>
      <dgm:spPr/>
      <dgm:t>
        <a:bodyPr/>
        <a:lstStyle/>
        <a:p>
          <a:endParaRPr lang="fr-FR"/>
        </a:p>
      </dgm:t>
    </dgm:pt>
    <dgm:pt modelId="{5D95F637-F673-4006-AC07-E25F04DC4325}" type="sibTrans" cxnId="{5A7A7017-CA91-410A-92C5-D4503921818F}">
      <dgm:prSet/>
      <dgm:spPr/>
      <dgm:t>
        <a:bodyPr/>
        <a:lstStyle/>
        <a:p>
          <a:endParaRPr lang="fr-FR"/>
        </a:p>
      </dgm:t>
    </dgm:pt>
    <dgm:pt modelId="{2A28056A-F01C-44C5-8FC8-CA0CBC7893B3}">
      <dgm:prSet phldrT="[Texte]" custT="1"/>
      <dgm:spPr/>
      <dgm:t>
        <a:bodyPr/>
        <a:lstStyle/>
        <a:p>
          <a:r>
            <a:rPr lang="fr-FR" sz="3200" dirty="0"/>
            <a:t>La maintenance doit être structurée </a:t>
          </a:r>
        </a:p>
      </dgm:t>
    </dgm:pt>
    <dgm:pt modelId="{FD669577-D657-46C9-827C-79464606B6A5}" type="parTrans" cxnId="{39C846B4-7F6F-44AD-9E26-1D86B6D85F59}">
      <dgm:prSet/>
      <dgm:spPr/>
      <dgm:t>
        <a:bodyPr/>
        <a:lstStyle/>
        <a:p>
          <a:endParaRPr lang="fr-FR"/>
        </a:p>
      </dgm:t>
    </dgm:pt>
    <dgm:pt modelId="{AAD6466C-3D48-4C0E-AEA8-3C77428141EE}" type="sibTrans" cxnId="{39C846B4-7F6F-44AD-9E26-1D86B6D85F59}">
      <dgm:prSet/>
      <dgm:spPr/>
      <dgm:t>
        <a:bodyPr/>
        <a:lstStyle/>
        <a:p>
          <a:endParaRPr lang="fr-FR"/>
        </a:p>
      </dgm:t>
    </dgm:pt>
    <dgm:pt modelId="{6491C646-645E-49B4-8394-EC7C5E3B4976}">
      <dgm:prSet phldrT="[Texte]" custT="1"/>
      <dgm:spPr/>
      <dgm:t>
        <a:bodyPr/>
        <a:lstStyle/>
        <a:p>
          <a:r>
            <a:rPr lang="fr-FR" sz="3200" dirty="0"/>
            <a:t>La suppression d’emplois</a:t>
          </a:r>
        </a:p>
      </dgm:t>
    </dgm:pt>
    <dgm:pt modelId="{BC1C3202-8C8A-466A-BB7A-7EDEA06E74DF}" type="parTrans" cxnId="{31CBDF29-8A56-413B-A303-836E7952459D}">
      <dgm:prSet/>
      <dgm:spPr/>
      <dgm:t>
        <a:bodyPr/>
        <a:lstStyle/>
        <a:p>
          <a:endParaRPr lang="fr-FR"/>
        </a:p>
      </dgm:t>
    </dgm:pt>
    <dgm:pt modelId="{FEAAD083-4D3C-45B5-81A2-429088A6C08F}" type="sibTrans" cxnId="{31CBDF29-8A56-413B-A303-836E7952459D}">
      <dgm:prSet/>
      <dgm:spPr/>
      <dgm:t>
        <a:bodyPr/>
        <a:lstStyle/>
        <a:p>
          <a:endParaRPr lang="fr-FR"/>
        </a:p>
      </dgm:t>
    </dgm:pt>
    <dgm:pt modelId="{C41F596E-6C8C-4498-A30B-DB7B84AE8A52}" type="pres">
      <dgm:prSet presAssocID="{E4AA83B5-4ACD-4B30-86A9-83C706978CE7}" presName="vert0" presStyleCnt="0">
        <dgm:presLayoutVars>
          <dgm:dir/>
          <dgm:animOne val="branch"/>
          <dgm:animLvl val="lvl"/>
        </dgm:presLayoutVars>
      </dgm:prSet>
      <dgm:spPr/>
    </dgm:pt>
    <dgm:pt modelId="{8A460201-D8EC-4CFA-A5FA-384B80B272BF}" type="pres">
      <dgm:prSet presAssocID="{4F936919-EB40-4EB9-B273-F2F41EAF2FFE}" presName="thickLine" presStyleLbl="alignNode1" presStyleIdx="0" presStyleCnt="1"/>
      <dgm:spPr/>
    </dgm:pt>
    <dgm:pt modelId="{FF760ADB-1F0A-41F3-9542-F24644054BE7}" type="pres">
      <dgm:prSet presAssocID="{4F936919-EB40-4EB9-B273-F2F41EAF2FFE}" presName="horz1" presStyleCnt="0"/>
      <dgm:spPr/>
    </dgm:pt>
    <dgm:pt modelId="{B13EE382-D9A2-49E3-93EB-F1294599304F}" type="pres">
      <dgm:prSet presAssocID="{4F936919-EB40-4EB9-B273-F2F41EAF2FFE}" presName="tx1" presStyleLbl="revTx" presStyleIdx="0" presStyleCnt="4"/>
      <dgm:spPr/>
    </dgm:pt>
    <dgm:pt modelId="{F58409B7-6F2C-4527-925A-4A08197136C1}" type="pres">
      <dgm:prSet presAssocID="{4F936919-EB40-4EB9-B273-F2F41EAF2FFE}" presName="vert1" presStyleCnt="0"/>
      <dgm:spPr/>
    </dgm:pt>
    <dgm:pt modelId="{9D84064A-5F16-42DB-A11F-8A43AF733488}" type="pres">
      <dgm:prSet presAssocID="{2F0D00CF-1B3F-4D4E-82F5-014EED67E845}" presName="vertSpace2a" presStyleCnt="0"/>
      <dgm:spPr/>
    </dgm:pt>
    <dgm:pt modelId="{A0246642-9A6E-4194-AD77-2C7FE1E79CF5}" type="pres">
      <dgm:prSet presAssocID="{2F0D00CF-1B3F-4D4E-82F5-014EED67E845}" presName="horz2" presStyleCnt="0"/>
      <dgm:spPr/>
    </dgm:pt>
    <dgm:pt modelId="{A0D19E8F-0AEF-4C76-997D-24798AA5A9AA}" type="pres">
      <dgm:prSet presAssocID="{2F0D00CF-1B3F-4D4E-82F5-014EED67E845}" presName="horzSpace2" presStyleCnt="0"/>
      <dgm:spPr/>
    </dgm:pt>
    <dgm:pt modelId="{7360ACCB-5E6F-4CE6-A6F0-D6D60A6A5270}" type="pres">
      <dgm:prSet presAssocID="{2F0D00CF-1B3F-4D4E-82F5-014EED67E845}" presName="tx2" presStyleLbl="revTx" presStyleIdx="1" presStyleCnt="4"/>
      <dgm:spPr/>
    </dgm:pt>
    <dgm:pt modelId="{599392A6-C8E9-4828-907C-879D326B691B}" type="pres">
      <dgm:prSet presAssocID="{2F0D00CF-1B3F-4D4E-82F5-014EED67E845}" presName="vert2" presStyleCnt="0"/>
      <dgm:spPr/>
    </dgm:pt>
    <dgm:pt modelId="{E18DDDEB-30DE-4069-99F6-316C4DEFC22A}" type="pres">
      <dgm:prSet presAssocID="{2F0D00CF-1B3F-4D4E-82F5-014EED67E845}" presName="thinLine2b" presStyleLbl="callout" presStyleIdx="0" presStyleCnt="3"/>
      <dgm:spPr/>
    </dgm:pt>
    <dgm:pt modelId="{6C3B2A1D-78AC-4BE3-A8F2-057BE39CB0D3}" type="pres">
      <dgm:prSet presAssocID="{2F0D00CF-1B3F-4D4E-82F5-014EED67E845}" presName="vertSpace2b" presStyleCnt="0"/>
      <dgm:spPr/>
    </dgm:pt>
    <dgm:pt modelId="{836B34DE-578A-4F26-A74A-F4095C7E00FE}" type="pres">
      <dgm:prSet presAssocID="{2A28056A-F01C-44C5-8FC8-CA0CBC7893B3}" presName="horz2" presStyleCnt="0"/>
      <dgm:spPr/>
    </dgm:pt>
    <dgm:pt modelId="{2EACFB0D-9CE9-4382-A519-FA4C9272F431}" type="pres">
      <dgm:prSet presAssocID="{2A28056A-F01C-44C5-8FC8-CA0CBC7893B3}" presName="horzSpace2" presStyleCnt="0"/>
      <dgm:spPr/>
    </dgm:pt>
    <dgm:pt modelId="{6B14249E-77F3-4A24-B8C0-7322B00A9AB0}" type="pres">
      <dgm:prSet presAssocID="{2A28056A-F01C-44C5-8FC8-CA0CBC7893B3}" presName="tx2" presStyleLbl="revTx" presStyleIdx="2" presStyleCnt="4"/>
      <dgm:spPr/>
    </dgm:pt>
    <dgm:pt modelId="{89FA7ED2-CECA-4EEC-A842-E9B4D263CEC3}" type="pres">
      <dgm:prSet presAssocID="{2A28056A-F01C-44C5-8FC8-CA0CBC7893B3}" presName="vert2" presStyleCnt="0"/>
      <dgm:spPr/>
    </dgm:pt>
    <dgm:pt modelId="{DF1A643D-4B7B-4451-824D-976296D1CF91}" type="pres">
      <dgm:prSet presAssocID="{2A28056A-F01C-44C5-8FC8-CA0CBC7893B3}" presName="thinLine2b" presStyleLbl="callout" presStyleIdx="1" presStyleCnt="3"/>
      <dgm:spPr/>
    </dgm:pt>
    <dgm:pt modelId="{1AD499DC-DEC4-45C9-BBB4-E8969123F92F}" type="pres">
      <dgm:prSet presAssocID="{2A28056A-F01C-44C5-8FC8-CA0CBC7893B3}" presName="vertSpace2b" presStyleCnt="0"/>
      <dgm:spPr/>
    </dgm:pt>
    <dgm:pt modelId="{04EEECF5-F106-47D0-922F-93370469AD51}" type="pres">
      <dgm:prSet presAssocID="{6491C646-645E-49B4-8394-EC7C5E3B4976}" presName="horz2" presStyleCnt="0"/>
      <dgm:spPr/>
    </dgm:pt>
    <dgm:pt modelId="{0FF08432-7B27-435C-B293-0C71C529748C}" type="pres">
      <dgm:prSet presAssocID="{6491C646-645E-49B4-8394-EC7C5E3B4976}" presName="horzSpace2" presStyleCnt="0"/>
      <dgm:spPr/>
    </dgm:pt>
    <dgm:pt modelId="{350B7FFF-5FA9-4C1C-85CC-AB2A8B13D9A4}" type="pres">
      <dgm:prSet presAssocID="{6491C646-645E-49B4-8394-EC7C5E3B4976}" presName="tx2" presStyleLbl="revTx" presStyleIdx="3" presStyleCnt="4"/>
      <dgm:spPr/>
    </dgm:pt>
    <dgm:pt modelId="{DCCC44EA-ED35-44B8-BB3C-524C68290496}" type="pres">
      <dgm:prSet presAssocID="{6491C646-645E-49B4-8394-EC7C5E3B4976}" presName="vert2" presStyleCnt="0"/>
      <dgm:spPr/>
    </dgm:pt>
    <dgm:pt modelId="{E4C3F631-8933-4284-8169-A30C7803697B}" type="pres">
      <dgm:prSet presAssocID="{6491C646-645E-49B4-8394-EC7C5E3B4976}" presName="thinLine2b" presStyleLbl="callout" presStyleIdx="2" presStyleCnt="3"/>
      <dgm:spPr/>
    </dgm:pt>
    <dgm:pt modelId="{1906C048-3263-4CAA-8E8F-AB932ACFAE79}" type="pres">
      <dgm:prSet presAssocID="{6491C646-645E-49B4-8394-EC7C5E3B4976}" presName="vertSpace2b" presStyleCnt="0"/>
      <dgm:spPr/>
    </dgm:pt>
  </dgm:ptLst>
  <dgm:cxnLst>
    <dgm:cxn modelId="{53D31D11-51D1-4AAF-BA49-134155C1FEA9}" type="presOf" srcId="{E4AA83B5-4ACD-4B30-86A9-83C706978CE7}" destId="{C41F596E-6C8C-4498-A30B-DB7B84AE8A52}" srcOrd="0" destOrd="0" presId="urn:microsoft.com/office/officeart/2008/layout/LinedList"/>
    <dgm:cxn modelId="{44A95811-DB84-41D9-9BAE-FEF75240981F}" type="presOf" srcId="{2F0D00CF-1B3F-4D4E-82F5-014EED67E845}" destId="{7360ACCB-5E6F-4CE6-A6F0-D6D60A6A5270}" srcOrd="0" destOrd="0" presId="urn:microsoft.com/office/officeart/2008/layout/LinedList"/>
    <dgm:cxn modelId="{5A7A7017-CA91-410A-92C5-D4503921818F}" srcId="{4F936919-EB40-4EB9-B273-F2F41EAF2FFE}" destId="{2F0D00CF-1B3F-4D4E-82F5-014EED67E845}" srcOrd="0" destOrd="0" parTransId="{3371036E-1F8A-4C35-B42D-C204C95F3ECE}" sibTransId="{5D95F637-F673-4006-AC07-E25F04DC4325}"/>
    <dgm:cxn modelId="{1650E519-599A-44D2-8F8A-A6576A122728}" srcId="{E4AA83B5-4ACD-4B30-86A9-83C706978CE7}" destId="{4F936919-EB40-4EB9-B273-F2F41EAF2FFE}" srcOrd="0" destOrd="0" parTransId="{15B52DA5-7D86-4B15-B83D-3619A7CB095B}" sibTransId="{9019AA3F-EE6C-4CC0-852F-65472F773364}"/>
    <dgm:cxn modelId="{31CBDF29-8A56-413B-A303-836E7952459D}" srcId="{4F936919-EB40-4EB9-B273-F2F41EAF2FFE}" destId="{6491C646-645E-49B4-8394-EC7C5E3B4976}" srcOrd="2" destOrd="0" parTransId="{BC1C3202-8C8A-466A-BB7A-7EDEA06E74DF}" sibTransId="{FEAAD083-4D3C-45B5-81A2-429088A6C08F}"/>
    <dgm:cxn modelId="{6DCCD667-4B72-4039-9A43-5094CC287142}" type="presOf" srcId="{2A28056A-F01C-44C5-8FC8-CA0CBC7893B3}" destId="{6B14249E-77F3-4A24-B8C0-7322B00A9AB0}" srcOrd="0" destOrd="0" presId="urn:microsoft.com/office/officeart/2008/layout/LinedList"/>
    <dgm:cxn modelId="{242F3476-403C-4E7A-B537-AE38D7517860}" type="presOf" srcId="{6491C646-645E-49B4-8394-EC7C5E3B4976}" destId="{350B7FFF-5FA9-4C1C-85CC-AB2A8B13D9A4}" srcOrd="0" destOrd="0" presId="urn:microsoft.com/office/officeart/2008/layout/LinedList"/>
    <dgm:cxn modelId="{39C846B4-7F6F-44AD-9E26-1D86B6D85F59}" srcId="{4F936919-EB40-4EB9-B273-F2F41EAF2FFE}" destId="{2A28056A-F01C-44C5-8FC8-CA0CBC7893B3}" srcOrd="1" destOrd="0" parTransId="{FD669577-D657-46C9-827C-79464606B6A5}" sibTransId="{AAD6466C-3D48-4C0E-AEA8-3C77428141EE}"/>
    <dgm:cxn modelId="{04B2D7DB-3315-411C-9538-8FE009CACCB7}" type="presOf" srcId="{4F936919-EB40-4EB9-B273-F2F41EAF2FFE}" destId="{B13EE382-D9A2-49E3-93EB-F1294599304F}" srcOrd="0" destOrd="0" presId="urn:microsoft.com/office/officeart/2008/layout/LinedList"/>
    <dgm:cxn modelId="{E0F945F1-8E27-4B57-ABBD-DCE90A2CEB1D}" type="presParOf" srcId="{C41F596E-6C8C-4498-A30B-DB7B84AE8A52}" destId="{8A460201-D8EC-4CFA-A5FA-384B80B272BF}" srcOrd="0" destOrd="0" presId="urn:microsoft.com/office/officeart/2008/layout/LinedList"/>
    <dgm:cxn modelId="{41359AB5-32A5-4F15-A189-786754A0D749}" type="presParOf" srcId="{C41F596E-6C8C-4498-A30B-DB7B84AE8A52}" destId="{FF760ADB-1F0A-41F3-9542-F24644054BE7}" srcOrd="1" destOrd="0" presId="urn:microsoft.com/office/officeart/2008/layout/LinedList"/>
    <dgm:cxn modelId="{67D96F00-C77C-437F-BEC4-9FD6384FBE44}" type="presParOf" srcId="{FF760ADB-1F0A-41F3-9542-F24644054BE7}" destId="{B13EE382-D9A2-49E3-93EB-F1294599304F}" srcOrd="0" destOrd="0" presId="urn:microsoft.com/office/officeart/2008/layout/LinedList"/>
    <dgm:cxn modelId="{582A8FB3-065E-4404-9ED8-22080FBF79F7}" type="presParOf" srcId="{FF760ADB-1F0A-41F3-9542-F24644054BE7}" destId="{F58409B7-6F2C-4527-925A-4A08197136C1}" srcOrd="1" destOrd="0" presId="urn:microsoft.com/office/officeart/2008/layout/LinedList"/>
    <dgm:cxn modelId="{F4B3EAC4-C9BD-4710-85B0-A3291D7BC44A}" type="presParOf" srcId="{F58409B7-6F2C-4527-925A-4A08197136C1}" destId="{9D84064A-5F16-42DB-A11F-8A43AF733488}" srcOrd="0" destOrd="0" presId="urn:microsoft.com/office/officeart/2008/layout/LinedList"/>
    <dgm:cxn modelId="{1C75C9E5-79D4-47BE-BD49-4D31DEF09EB4}" type="presParOf" srcId="{F58409B7-6F2C-4527-925A-4A08197136C1}" destId="{A0246642-9A6E-4194-AD77-2C7FE1E79CF5}" srcOrd="1" destOrd="0" presId="urn:microsoft.com/office/officeart/2008/layout/LinedList"/>
    <dgm:cxn modelId="{08289E83-7BA2-4AD3-9A7E-42634C5DCC10}" type="presParOf" srcId="{A0246642-9A6E-4194-AD77-2C7FE1E79CF5}" destId="{A0D19E8F-0AEF-4C76-997D-24798AA5A9AA}" srcOrd="0" destOrd="0" presId="urn:microsoft.com/office/officeart/2008/layout/LinedList"/>
    <dgm:cxn modelId="{95B158C7-9C4B-4BAC-B528-03D183CB2A0C}" type="presParOf" srcId="{A0246642-9A6E-4194-AD77-2C7FE1E79CF5}" destId="{7360ACCB-5E6F-4CE6-A6F0-D6D60A6A5270}" srcOrd="1" destOrd="0" presId="urn:microsoft.com/office/officeart/2008/layout/LinedList"/>
    <dgm:cxn modelId="{42836287-68DB-419F-9D95-3DBD1A9638FE}" type="presParOf" srcId="{A0246642-9A6E-4194-AD77-2C7FE1E79CF5}" destId="{599392A6-C8E9-4828-907C-879D326B691B}" srcOrd="2" destOrd="0" presId="urn:microsoft.com/office/officeart/2008/layout/LinedList"/>
    <dgm:cxn modelId="{6726AC4E-C7C4-4A47-AA08-2A0C9B1C2A62}" type="presParOf" srcId="{F58409B7-6F2C-4527-925A-4A08197136C1}" destId="{E18DDDEB-30DE-4069-99F6-316C4DEFC22A}" srcOrd="2" destOrd="0" presId="urn:microsoft.com/office/officeart/2008/layout/LinedList"/>
    <dgm:cxn modelId="{E673E482-8434-41ED-B524-8F81265CBF0E}" type="presParOf" srcId="{F58409B7-6F2C-4527-925A-4A08197136C1}" destId="{6C3B2A1D-78AC-4BE3-A8F2-057BE39CB0D3}" srcOrd="3" destOrd="0" presId="urn:microsoft.com/office/officeart/2008/layout/LinedList"/>
    <dgm:cxn modelId="{CDA955FC-F6FD-42FF-B715-2A45FFEDD3E1}" type="presParOf" srcId="{F58409B7-6F2C-4527-925A-4A08197136C1}" destId="{836B34DE-578A-4F26-A74A-F4095C7E00FE}" srcOrd="4" destOrd="0" presId="urn:microsoft.com/office/officeart/2008/layout/LinedList"/>
    <dgm:cxn modelId="{30115944-054A-4F9E-83C4-4EB85466B4D1}" type="presParOf" srcId="{836B34DE-578A-4F26-A74A-F4095C7E00FE}" destId="{2EACFB0D-9CE9-4382-A519-FA4C9272F431}" srcOrd="0" destOrd="0" presId="urn:microsoft.com/office/officeart/2008/layout/LinedList"/>
    <dgm:cxn modelId="{AA0720EE-B28B-49FF-A6E2-27809F2C01BC}" type="presParOf" srcId="{836B34DE-578A-4F26-A74A-F4095C7E00FE}" destId="{6B14249E-77F3-4A24-B8C0-7322B00A9AB0}" srcOrd="1" destOrd="0" presId="urn:microsoft.com/office/officeart/2008/layout/LinedList"/>
    <dgm:cxn modelId="{EA85B8C7-98A3-4872-953C-55574A77E8CB}" type="presParOf" srcId="{836B34DE-578A-4F26-A74A-F4095C7E00FE}" destId="{89FA7ED2-CECA-4EEC-A842-E9B4D263CEC3}" srcOrd="2" destOrd="0" presId="urn:microsoft.com/office/officeart/2008/layout/LinedList"/>
    <dgm:cxn modelId="{3799B812-23B2-4CCE-9A7D-4DFC053A1FED}" type="presParOf" srcId="{F58409B7-6F2C-4527-925A-4A08197136C1}" destId="{DF1A643D-4B7B-4451-824D-976296D1CF91}" srcOrd="5" destOrd="0" presId="urn:microsoft.com/office/officeart/2008/layout/LinedList"/>
    <dgm:cxn modelId="{92F758C3-F664-4687-8E45-56BFE89D4BE2}" type="presParOf" srcId="{F58409B7-6F2C-4527-925A-4A08197136C1}" destId="{1AD499DC-DEC4-45C9-BBB4-E8969123F92F}" srcOrd="6" destOrd="0" presId="urn:microsoft.com/office/officeart/2008/layout/LinedList"/>
    <dgm:cxn modelId="{15DC24F6-4A9E-4191-AE28-7ABE4E29EB5B}" type="presParOf" srcId="{F58409B7-6F2C-4527-925A-4A08197136C1}" destId="{04EEECF5-F106-47D0-922F-93370469AD51}" srcOrd="7" destOrd="0" presId="urn:microsoft.com/office/officeart/2008/layout/LinedList"/>
    <dgm:cxn modelId="{5DE4EC14-7422-45F2-A87B-292916B51C7D}" type="presParOf" srcId="{04EEECF5-F106-47D0-922F-93370469AD51}" destId="{0FF08432-7B27-435C-B293-0C71C529748C}" srcOrd="0" destOrd="0" presId="urn:microsoft.com/office/officeart/2008/layout/LinedList"/>
    <dgm:cxn modelId="{A993BD0B-685B-42DC-A001-77F718735098}" type="presParOf" srcId="{04EEECF5-F106-47D0-922F-93370469AD51}" destId="{350B7FFF-5FA9-4C1C-85CC-AB2A8B13D9A4}" srcOrd="1" destOrd="0" presId="urn:microsoft.com/office/officeart/2008/layout/LinedList"/>
    <dgm:cxn modelId="{6C676827-F1E2-4DEF-95FF-A1018F1EE690}" type="presParOf" srcId="{04EEECF5-F106-47D0-922F-93370469AD51}" destId="{DCCC44EA-ED35-44B8-BB3C-524C68290496}" srcOrd="2" destOrd="0" presId="urn:microsoft.com/office/officeart/2008/layout/LinedList"/>
    <dgm:cxn modelId="{D1400D31-A195-4648-A011-607C0BCC614D}" type="presParOf" srcId="{F58409B7-6F2C-4527-925A-4A08197136C1}" destId="{E4C3F631-8933-4284-8169-A30C7803697B}" srcOrd="8" destOrd="0" presId="urn:microsoft.com/office/officeart/2008/layout/LinedList"/>
    <dgm:cxn modelId="{871F8454-7908-4568-9F41-AB809E59AFF5}" type="presParOf" srcId="{F58409B7-6F2C-4527-925A-4A08197136C1}" destId="{1906C048-3263-4CAA-8E8F-AB932ACFAE79}"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63DC04-7B00-46CB-963F-D4BC58D07C3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fr-FR"/>
        </a:p>
      </dgm:t>
    </dgm:pt>
    <dgm:pt modelId="{882C8436-0EE7-45F2-8274-4982A323C391}">
      <dgm:prSet phldrT="[Texte]" custT="1"/>
      <dgm:spPr/>
      <dgm:t>
        <a:bodyPr/>
        <a:lstStyle/>
        <a:p>
          <a:r>
            <a:rPr lang="fr-FR" sz="3200" dirty="0"/>
            <a:t>Circuits à Architecture </a:t>
          </a:r>
        </a:p>
        <a:p>
          <a:r>
            <a:rPr lang="fr-FR" sz="3200" dirty="0"/>
            <a:t>Programmable</a:t>
          </a:r>
        </a:p>
      </dgm:t>
    </dgm:pt>
    <dgm:pt modelId="{971988BB-F646-4E4F-B26E-5E3903195E37}" type="parTrans" cxnId="{B3B799D4-F57F-4E6B-8978-825F3A4B816C}">
      <dgm:prSet/>
      <dgm:spPr/>
      <dgm:t>
        <a:bodyPr/>
        <a:lstStyle/>
        <a:p>
          <a:endParaRPr lang="fr-FR"/>
        </a:p>
      </dgm:t>
    </dgm:pt>
    <dgm:pt modelId="{2416D8C6-6D39-46A8-BEDB-3B3FC76141B7}" type="sibTrans" cxnId="{B3B799D4-F57F-4E6B-8978-825F3A4B816C}">
      <dgm:prSet/>
      <dgm:spPr/>
      <dgm:t>
        <a:bodyPr/>
        <a:lstStyle/>
        <a:p>
          <a:endParaRPr lang="fr-FR"/>
        </a:p>
      </dgm:t>
    </dgm:pt>
    <dgm:pt modelId="{C45816D2-03E6-45DA-9374-B5A08F49441C}">
      <dgm:prSet phldrT="[Texte]"/>
      <dgm:spPr/>
      <dgm:t>
        <a:bodyPr/>
        <a:lstStyle/>
        <a:p>
          <a:r>
            <a:rPr lang="fr-FR" b="1" dirty="0"/>
            <a:t>CAPFTD</a:t>
          </a:r>
        </a:p>
        <a:p>
          <a:r>
            <a:rPr lang="fr-FR" dirty="0"/>
            <a:t>1. SPLD</a:t>
          </a:r>
        </a:p>
        <a:p>
          <a:r>
            <a:rPr lang="fr-FR" dirty="0"/>
            <a:t>2. CPLD</a:t>
          </a:r>
        </a:p>
        <a:p>
          <a:r>
            <a:rPr lang="fr-FR" dirty="0"/>
            <a:t>3. FPGA</a:t>
          </a:r>
        </a:p>
      </dgm:t>
    </dgm:pt>
    <dgm:pt modelId="{62B9DD74-714D-4EEF-9731-DA0347B3E6E9}" type="parTrans" cxnId="{58A9F919-47EB-4C5F-9DEC-569D079A3591}">
      <dgm:prSet/>
      <dgm:spPr/>
      <dgm:t>
        <a:bodyPr/>
        <a:lstStyle/>
        <a:p>
          <a:endParaRPr lang="fr-FR"/>
        </a:p>
      </dgm:t>
    </dgm:pt>
    <dgm:pt modelId="{0D12242D-2FFD-442A-9C57-184FC42CE9AA}" type="sibTrans" cxnId="{58A9F919-47EB-4C5F-9DEC-569D079A3591}">
      <dgm:prSet/>
      <dgm:spPr/>
      <dgm:t>
        <a:bodyPr/>
        <a:lstStyle/>
        <a:p>
          <a:endParaRPr lang="fr-FR"/>
        </a:p>
      </dgm:t>
    </dgm:pt>
    <dgm:pt modelId="{0AA90C1A-13FE-47F8-A30F-F887196ECD16}">
      <dgm:prSet phldrT="[Texte]"/>
      <dgm:spPr/>
      <dgm:t>
        <a:bodyPr/>
        <a:lstStyle/>
        <a:p>
          <a:r>
            <a:rPr lang="fr-FR" b="1" dirty="0"/>
            <a:t>CAPTDI (ASIC)</a:t>
          </a:r>
        </a:p>
        <a:p>
          <a:r>
            <a:rPr lang="fr-FR" dirty="0"/>
            <a:t>1. Précaractérisés</a:t>
          </a:r>
        </a:p>
        <a:p>
          <a:r>
            <a:rPr lang="fr-FR" dirty="0"/>
            <a:t>2. Prédiffusés</a:t>
          </a:r>
        </a:p>
        <a:p>
          <a:r>
            <a:rPr lang="fr-FR" dirty="0"/>
            <a:t>3. Full costum</a:t>
          </a:r>
        </a:p>
      </dgm:t>
    </dgm:pt>
    <dgm:pt modelId="{7A4875A6-B3F2-4ED2-9715-9ECCBCF97C9F}" type="parTrans" cxnId="{8643186D-4FDE-42B0-A0B1-1CA6A423DDDF}">
      <dgm:prSet/>
      <dgm:spPr/>
      <dgm:t>
        <a:bodyPr/>
        <a:lstStyle/>
        <a:p>
          <a:endParaRPr lang="fr-FR"/>
        </a:p>
      </dgm:t>
    </dgm:pt>
    <dgm:pt modelId="{F065ED76-40B2-40AF-9037-14E28EEFCCA4}" type="sibTrans" cxnId="{8643186D-4FDE-42B0-A0B1-1CA6A423DDDF}">
      <dgm:prSet/>
      <dgm:spPr/>
      <dgm:t>
        <a:bodyPr/>
        <a:lstStyle/>
        <a:p>
          <a:endParaRPr lang="fr-FR"/>
        </a:p>
      </dgm:t>
    </dgm:pt>
    <dgm:pt modelId="{8AFAC3F6-481C-4D5E-BF09-26BF97E69F7B}">
      <dgm:prSet phldrT="[Texte]" custT="1"/>
      <dgm:spPr/>
      <dgm:t>
        <a:bodyPr/>
        <a:lstStyle/>
        <a:p>
          <a:r>
            <a:rPr lang="fr-FR" sz="3200" dirty="0"/>
            <a:t>Circuits à Fonctionnement Programmables</a:t>
          </a:r>
        </a:p>
      </dgm:t>
    </dgm:pt>
    <dgm:pt modelId="{3E58AE42-47DD-47B4-95EA-5A5C6A0772C8}" type="parTrans" cxnId="{33075CD1-0DF4-4B7C-8986-E08516450A54}">
      <dgm:prSet/>
      <dgm:spPr/>
      <dgm:t>
        <a:bodyPr/>
        <a:lstStyle/>
        <a:p>
          <a:endParaRPr lang="fr-FR"/>
        </a:p>
      </dgm:t>
    </dgm:pt>
    <dgm:pt modelId="{5318DED1-5491-47C7-9B03-9BBF53EAD47A}" type="sibTrans" cxnId="{33075CD1-0DF4-4B7C-8986-E08516450A54}">
      <dgm:prSet/>
      <dgm:spPr/>
      <dgm:t>
        <a:bodyPr/>
        <a:lstStyle/>
        <a:p>
          <a:endParaRPr lang="fr-FR"/>
        </a:p>
      </dgm:t>
    </dgm:pt>
    <dgm:pt modelId="{AB2F8331-4640-4884-9973-EBA47C344C05}">
      <dgm:prSet phldrT="[Texte]"/>
      <dgm:spPr/>
      <dgm:t>
        <a:bodyPr/>
        <a:lstStyle/>
        <a:p>
          <a:r>
            <a:rPr lang="fr-FR" b="1" dirty="0"/>
            <a:t>CFP</a:t>
          </a:r>
        </a:p>
        <a:p>
          <a:r>
            <a:rPr lang="fr-FR" dirty="0"/>
            <a:t>1. Microprocesseurs</a:t>
          </a:r>
        </a:p>
        <a:p>
          <a:r>
            <a:rPr lang="fr-FR" dirty="0"/>
            <a:t>2.Microcontrôleurs</a:t>
          </a:r>
        </a:p>
      </dgm:t>
    </dgm:pt>
    <dgm:pt modelId="{D73FFBBA-031E-41C2-BCAC-C93563222029}" type="parTrans" cxnId="{83BE6C78-95D7-42F0-AAA8-4E9A64B0E0DB}">
      <dgm:prSet/>
      <dgm:spPr/>
      <dgm:t>
        <a:bodyPr/>
        <a:lstStyle/>
        <a:p>
          <a:endParaRPr lang="fr-FR"/>
        </a:p>
      </dgm:t>
    </dgm:pt>
    <dgm:pt modelId="{D5852622-D1AA-4687-86C8-72DDF6D91AE5}" type="sibTrans" cxnId="{83BE6C78-95D7-42F0-AAA8-4E9A64B0E0DB}">
      <dgm:prSet/>
      <dgm:spPr/>
      <dgm:t>
        <a:bodyPr/>
        <a:lstStyle/>
        <a:p>
          <a:endParaRPr lang="fr-FR"/>
        </a:p>
      </dgm:t>
    </dgm:pt>
    <dgm:pt modelId="{B20B7986-B89E-45FA-983E-6CB92A17F754}" type="pres">
      <dgm:prSet presAssocID="{4863DC04-7B00-46CB-963F-D4BC58D07C31}" presName="Name0" presStyleCnt="0">
        <dgm:presLayoutVars>
          <dgm:chPref val="3"/>
          <dgm:dir/>
          <dgm:animLvl val="lvl"/>
          <dgm:resizeHandles/>
        </dgm:presLayoutVars>
      </dgm:prSet>
      <dgm:spPr/>
    </dgm:pt>
    <dgm:pt modelId="{7EA1AB08-CF21-42AC-9783-DF0274759324}" type="pres">
      <dgm:prSet presAssocID="{882C8436-0EE7-45F2-8274-4982A323C391}" presName="horFlow" presStyleCnt="0"/>
      <dgm:spPr/>
    </dgm:pt>
    <dgm:pt modelId="{936F26EC-A036-4EEA-BB9A-E61A6F8234FB}" type="pres">
      <dgm:prSet presAssocID="{882C8436-0EE7-45F2-8274-4982A323C391}" presName="bigChev" presStyleLbl="node1" presStyleIdx="0" presStyleCnt="2" custScaleX="116301"/>
      <dgm:spPr/>
    </dgm:pt>
    <dgm:pt modelId="{4FDFCCFD-E063-4548-B6B2-E01484C2F068}" type="pres">
      <dgm:prSet presAssocID="{62B9DD74-714D-4EEF-9731-DA0347B3E6E9}" presName="parTrans" presStyleCnt="0"/>
      <dgm:spPr/>
    </dgm:pt>
    <dgm:pt modelId="{8F9B9EAE-1D6B-4F3C-8D40-7EAA9D809DFA}" type="pres">
      <dgm:prSet presAssocID="{C45816D2-03E6-45DA-9374-B5A08F49441C}" presName="node" presStyleLbl="alignAccFollowNode1" presStyleIdx="0" presStyleCnt="3" custScaleX="74249">
        <dgm:presLayoutVars>
          <dgm:bulletEnabled val="1"/>
        </dgm:presLayoutVars>
      </dgm:prSet>
      <dgm:spPr/>
    </dgm:pt>
    <dgm:pt modelId="{3B83C1C3-571D-4097-B2ED-C8BFB15BD160}" type="pres">
      <dgm:prSet presAssocID="{0D12242D-2FFD-442A-9C57-184FC42CE9AA}" presName="sibTrans" presStyleCnt="0"/>
      <dgm:spPr/>
    </dgm:pt>
    <dgm:pt modelId="{2C9C90AB-9856-4D3E-817C-150434BA721F}" type="pres">
      <dgm:prSet presAssocID="{0AA90C1A-13FE-47F8-A30F-F887196ECD16}" presName="node" presStyleLbl="alignAccFollowNode1" presStyleIdx="1" presStyleCnt="3">
        <dgm:presLayoutVars>
          <dgm:bulletEnabled val="1"/>
        </dgm:presLayoutVars>
      </dgm:prSet>
      <dgm:spPr/>
    </dgm:pt>
    <dgm:pt modelId="{83DBB580-2F87-463C-85A7-613D79F7BC82}" type="pres">
      <dgm:prSet presAssocID="{882C8436-0EE7-45F2-8274-4982A323C391}" presName="vSp" presStyleCnt="0"/>
      <dgm:spPr/>
    </dgm:pt>
    <dgm:pt modelId="{DF8F021A-415D-4CAE-BC9A-AB8CBDF1E2B4}" type="pres">
      <dgm:prSet presAssocID="{8AFAC3F6-481C-4D5E-BF09-26BF97E69F7B}" presName="horFlow" presStyleCnt="0"/>
      <dgm:spPr/>
    </dgm:pt>
    <dgm:pt modelId="{E02164ED-F49E-483A-86A3-84B197FDA0BD}" type="pres">
      <dgm:prSet presAssocID="{8AFAC3F6-481C-4D5E-BF09-26BF97E69F7B}" presName="bigChev" presStyleLbl="node1" presStyleIdx="1" presStyleCnt="2" custScaleX="114100"/>
      <dgm:spPr/>
    </dgm:pt>
    <dgm:pt modelId="{E100A84E-759F-490A-AB75-D1D6A02345AC}" type="pres">
      <dgm:prSet presAssocID="{D73FFBBA-031E-41C2-BCAC-C93563222029}" presName="parTrans" presStyleCnt="0"/>
      <dgm:spPr/>
    </dgm:pt>
    <dgm:pt modelId="{39224714-108D-4A2D-AA8F-3053901D1BB7}" type="pres">
      <dgm:prSet presAssocID="{AB2F8331-4640-4884-9973-EBA47C344C05}" presName="node" presStyleLbl="alignAccFollowNode1" presStyleIdx="2" presStyleCnt="3" custScaleX="123755">
        <dgm:presLayoutVars>
          <dgm:bulletEnabled val="1"/>
        </dgm:presLayoutVars>
      </dgm:prSet>
      <dgm:spPr/>
    </dgm:pt>
  </dgm:ptLst>
  <dgm:cxnLst>
    <dgm:cxn modelId="{78666C03-34DC-4E19-B48D-313C4F96D58D}" type="presOf" srcId="{8AFAC3F6-481C-4D5E-BF09-26BF97E69F7B}" destId="{E02164ED-F49E-483A-86A3-84B197FDA0BD}" srcOrd="0" destOrd="0" presId="urn:microsoft.com/office/officeart/2005/8/layout/lProcess3"/>
    <dgm:cxn modelId="{ECE07819-417F-4CA5-8171-06FA48478CBF}" type="presOf" srcId="{AB2F8331-4640-4884-9973-EBA47C344C05}" destId="{39224714-108D-4A2D-AA8F-3053901D1BB7}" srcOrd="0" destOrd="0" presId="urn:microsoft.com/office/officeart/2005/8/layout/lProcess3"/>
    <dgm:cxn modelId="{58A9F919-47EB-4C5F-9DEC-569D079A3591}" srcId="{882C8436-0EE7-45F2-8274-4982A323C391}" destId="{C45816D2-03E6-45DA-9374-B5A08F49441C}" srcOrd="0" destOrd="0" parTransId="{62B9DD74-714D-4EEF-9731-DA0347B3E6E9}" sibTransId="{0D12242D-2FFD-442A-9C57-184FC42CE9AA}"/>
    <dgm:cxn modelId="{8643186D-4FDE-42B0-A0B1-1CA6A423DDDF}" srcId="{882C8436-0EE7-45F2-8274-4982A323C391}" destId="{0AA90C1A-13FE-47F8-A30F-F887196ECD16}" srcOrd="1" destOrd="0" parTransId="{7A4875A6-B3F2-4ED2-9715-9ECCBCF97C9F}" sibTransId="{F065ED76-40B2-40AF-9037-14E28EEFCCA4}"/>
    <dgm:cxn modelId="{EEDD1D71-5922-4DFF-8A3C-C7A695C20CB2}" type="presOf" srcId="{882C8436-0EE7-45F2-8274-4982A323C391}" destId="{936F26EC-A036-4EEA-BB9A-E61A6F8234FB}" srcOrd="0" destOrd="0" presId="urn:microsoft.com/office/officeart/2005/8/layout/lProcess3"/>
    <dgm:cxn modelId="{83BE6C78-95D7-42F0-AAA8-4E9A64B0E0DB}" srcId="{8AFAC3F6-481C-4D5E-BF09-26BF97E69F7B}" destId="{AB2F8331-4640-4884-9973-EBA47C344C05}" srcOrd="0" destOrd="0" parTransId="{D73FFBBA-031E-41C2-BCAC-C93563222029}" sibTransId="{D5852622-D1AA-4687-86C8-72DDF6D91AE5}"/>
    <dgm:cxn modelId="{B7C5BB7E-055A-4EA0-9C11-6A9CEDE4E165}" type="presOf" srcId="{C45816D2-03E6-45DA-9374-B5A08F49441C}" destId="{8F9B9EAE-1D6B-4F3C-8D40-7EAA9D809DFA}" srcOrd="0" destOrd="0" presId="urn:microsoft.com/office/officeart/2005/8/layout/lProcess3"/>
    <dgm:cxn modelId="{7B6F979B-3CEC-43C4-8261-12682F5C9822}" type="presOf" srcId="{4863DC04-7B00-46CB-963F-D4BC58D07C31}" destId="{B20B7986-B89E-45FA-983E-6CB92A17F754}" srcOrd="0" destOrd="0" presId="urn:microsoft.com/office/officeart/2005/8/layout/lProcess3"/>
    <dgm:cxn modelId="{33075CD1-0DF4-4B7C-8986-E08516450A54}" srcId="{4863DC04-7B00-46CB-963F-D4BC58D07C31}" destId="{8AFAC3F6-481C-4D5E-BF09-26BF97E69F7B}" srcOrd="1" destOrd="0" parTransId="{3E58AE42-47DD-47B4-95EA-5A5C6A0772C8}" sibTransId="{5318DED1-5491-47C7-9B03-9BBF53EAD47A}"/>
    <dgm:cxn modelId="{B3B799D4-F57F-4E6B-8978-825F3A4B816C}" srcId="{4863DC04-7B00-46CB-963F-D4BC58D07C31}" destId="{882C8436-0EE7-45F2-8274-4982A323C391}" srcOrd="0" destOrd="0" parTransId="{971988BB-F646-4E4F-B26E-5E3903195E37}" sibTransId="{2416D8C6-6D39-46A8-BEDB-3B3FC76141B7}"/>
    <dgm:cxn modelId="{27794EF8-320D-49E1-9AA0-1B3FE340A6AF}" type="presOf" srcId="{0AA90C1A-13FE-47F8-A30F-F887196ECD16}" destId="{2C9C90AB-9856-4D3E-817C-150434BA721F}" srcOrd="0" destOrd="0" presId="urn:microsoft.com/office/officeart/2005/8/layout/lProcess3"/>
    <dgm:cxn modelId="{0AE7E7A6-8855-441E-9859-475AF86E0D40}" type="presParOf" srcId="{B20B7986-B89E-45FA-983E-6CB92A17F754}" destId="{7EA1AB08-CF21-42AC-9783-DF0274759324}" srcOrd="0" destOrd="0" presId="urn:microsoft.com/office/officeart/2005/8/layout/lProcess3"/>
    <dgm:cxn modelId="{48C2EE20-3EEA-485D-8D79-20599C97FF1F}" type="presParOf" srcId="{7EA1AB08-CF21-42AC-9783-DF0274759324}" destId="{936F26EC-A036-4EEA-BB9A-E61A6F8234FB}" srcOrd="0" destOrd="0" presId="urn:microsoft.com/office/officeart/2005/8/layout/lProcess3"/>
    <dgm:cxn modelId="{2D8023F6-E2FD-4F49-BFDC-383B85E36C13}" type="presParOf" srcId="{7EA1AB08-CF21-42AC-9783-DF0274759324}" destId="{4FDFCCFD-E063-4548-B6B2-E01484C2F068}" srcOrd="1" destOrd="0" presId="urn:microsoft.com/office/officeart/2005/8/layout/lProcess3"/>
    <dgm:cxn modelId="{BA0353B8-7F20-4726-9BE5-0621729A3B47}" type="presParOf" srcId="{7EA1AB08-CF21-42AC-9783-DF0274759324}" destId="{8F9B9EAE-1D6B-4F3C-8D40-7EAA9D809DFA}" srcOrd="2" destOrd="0" presId="urn:microsoft.com/office/officeart/2005/8/layout/lProcess3"/>
    <dgm:cxn modelId="{85AE4AD3-66C7-4D35-A154-2630EE46EC31}" type="presParOf" srcId="{7EA1AB08-CF21-42AC-9783-DF0274759324}" destId="{3B83C1C3-571D-4097-B2ED-C8BFB15BD160}" srcOrd="3" destOrd="0" presId="urn:microsoft.com/office/officeart/2005/8/layout/lProcess3"/>
    <dgm:cxn modelId="{29E7F99D-8E10-427D-9A59-19D897BC0294}" type="presParOf" srcId="{7EA1AB08-CF21-42AC-9783-DF0274759324}" destId="{2C9C90AB-9856-4D3E-817C-150434BA721F}" srcOrd="4" destOrd="0" presId="urn:microsoft.com/office/officeart/2005/8/layout/lProcess3"/>
    <dgm:cxn modelId="{257561B0-39E3-4D96-80CC-593C628A4206}" type="presParOf" srcId="{B20B7986-B89E-45FA-983E-6CB92A17F754}" destId="{83DBB580-2F87-463C-85A7-613D79F7BC82}" srcOrd="1" destOrd="0" presId="urn:microsoft.com/office/officeart/2005/8/layout/lProcess3"/>
    <dgm:cxn modelId="{C456911C-8C4D-4763-8A07-F39156E5900B}" type="presParOf" srcId="{B20B7986-B89E-45FA-983E-6CB92A17F754}" destId="{DF8F021A-415D-4CAE-BC9A-AB8CBDF1E2B4}" srcOrd="2" destOrd="0" presId="urn:microsoft.com/office/officeart/2005/8/layout/lProcess3"/>
    <dgm:cxn modelId="{04DFFECC-2302-4758-8FAA-B0D22D1B0D6E}" type="presParOf" srcId="{DF8F021A-415D-4CAE-BC9A-AB8CBDF1E2B4}" destId="{E02164ED-F49E-483A-86A3-84B197FDA0BD}" srcOrd="0" destOrd="0" presId="urn:microsoft.com/office/officeart/2005/8/layout/lProcess3"/>
    <dgm:cxn modelId="{D273005B-8346-4995-9117-D179903F1C7F}" type="presParOf" srcId="{DF8F021A-415D-4CAE-BC9A-AB8CBDF1E2B4}" destId="{E100A84E-759F-490A-AB75-D1D6A02345AC}" srcOrd="1" destOrd="0" presId="urn:microsoft.com/office/officeart/2005/8/layout/lProcess3"/>
    <dgm:cxn modelId="{55197604-2887-4A31-9411-9FFC616EAAA0}" type="presParOf" srcId="{DF8F021A-415D-4CAE-BC9A-AB8CBDF1E2B4}" destId="{39224714-108D-4A2D-AA8F-3053901D1BB7}"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BB8B23-C70B-454E-865D-CA3D111F839B}"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fr-FR"/>
        </a:p>
      </dgm:t>
    </dgm:pt>
    <dgm:pt modelId="{2D1CB3FC-A41D-4E5D-B0F9-314B370BEE69}">
      <dgm:prSet phldrT="[Texte]"/>
      <dgm:spPr/>
      <dgm:t>
        <a:bodyPr/>
        <a:lstStyle/>
        <a:p>
          <a:r>
            <a:rPr lang="fr-FR" dirty="0"/>
            <a:t>SSI</a:t>
          </a:r>
        </a:p>
      </dgm:t>
    </dgm:pt>
    <dgm:pt modelId="{3CFFFBE3-F31B-4E67-BDD9-243BE4DE4D2B}" type="parTrans" cxnId="{8D5A3AEE-D0B1-48CB-813F-6DEFF85262FC}">
      <dgm:prSet/>
      <dgm:spPr/>
      <dgm:t>
        <a:bodyPr/>
        <a:lstStyle/>
        <a:p>
          <a:endParaRPr lang="fr-FR"/>
        </a:p>
      </dgm:t>
    </dgm:pt>
    <dgm:pt modelId="{7786C6A1-EF01-4054-8F71-8CDFF17F7F81}" type="sibTrans" cxnId="{8D5A3AEE-D0B1-48CB-813F-6DEFF85262FC}">
      <dgm:prSet/>
      <dgm:spPr/>
      <dgm:t>
        <a:bodyPr/>
        <a:lstStyle/>
        <a:p>
          <a:endParaRPr lang="fr-FR"/>
        </a:p>
      </dgm:t>
    </dgm:pt>
    <dgm:pt modelId="{93F97C1E-4D2C-4015-8291-F88205D33A35}">
      <dgm:prSet phldrT="[Texte]" custT="1"/>
      <dgm:spPr/>
      <dgm:t>
        <a:bodyPr/>
        <a:lstStyle/>
        <a:p>
          <a:r>
            <a:rPr lang="fr-FR" sz="1800" dirty="0"/>
            <a:t>Portes logiques</a:t>
          </a:r>
        </a:p>
      </dgm:t>
    </dgm:pt>
    <dgm:pt modelId="{97F66767-A382-47D7-9CAE-3EF55337F240}" type="parTrans" cxnId="{69DAC91B-43A8-4B04-80FC-20BB555C2FD6}">
      <dgm:prSet/>
      <dgm:spPr/>
      <dgm:t>
        <a:bodyPr/>
        <a:lstStyle/>
        <a:p>
          <a:endParaRPr lang="fr-FR"/>
        </a:p>
      </dgm:t>
    </dgm:pt>
    <dgm:pt modelId="{7D48918D-8C7E-4BC1-A609-20DC5C848A14}" type="sibTrans" cxnId="{69DAC91B-43A8-4B04-80FC-20BB555C2FD6}">
      <dgm:prSet/>
      <dgm:spPr/>
      <dgm:t>
        <a:bodyPr/>
        <a:lstStyle/>
        <a:p>
          <a:endParaRPr lang="fr-FR"/>
        </a:p>
      </dgm:t>
    </dgm:pt>
    <dgm:pt modelId="{5D2A0293-21C5-4FEA-8FE7-2B7E50CFFA2D}">
      <dgm:prSet phldrT="[Texte]" custT="1"/>
      <dgm:spPr/>
      <dgm:t>
        <a:bodyPr/>
        <a:lstStyle/>
        <a:p>
          <a:r>
            <a:rPr lang="fr-FR" sz="1800" dirty="0"/>
            <a:t>Bascules</a:t>
          </a:r>
        </a:p>
      </dgm:t>
    </dgm:pt>
    <dgm:pt modelId="{9319FE69-51F8-4118-A03E-7BB9DC7A4870}" type="parTrans" cxnId="{BD01B0E4-D226-4169-9C02-8AE7CAE86695}">
      <dgm:prSet/>
      <dgm:spPr/>
      <dgm:t>
        <a:bodyPr/>
        <a:lstStyle/>
        <a:p>
          <a:endParaRPr lang="fr-FR"/>
        </a:p>
      </dgm:t>
    </dgm:pt>
    <dgm:pt modelId="{78C1F82C-3C7B-48C8-A957-75C74B816ECB}" type="sibTrans" cxnId="{BD01B0E4-D226-4169-9C02-8AE7CAE86695}">
      <dgm:prSet/>
      <dgm:spPr/>
      <dgm:t>
        <a:bodyPr/>
        <a:lstStyle/>
        <a:p>
          <a:endParaRPr lang="fr-FR"/>
        </a:p>
      </dgm:t>
    </dgm:pt>
    <dgm:pt modelId="{7EBA6741-27AD-4862-AB1C-4BD21A00CBBE}">
      <dgm:prSet phldrT="[Texte]"/>
      <dgm:spPr/>
      <dgm:t>
        <a:bodyPr/>
        <a:lstStyle/>
        <a:p>
          <a:r>
            <a:rPr lang="fr-FR" dirty="0"/>
            <a:t>MSI</a:t>
          </a:r>
        </a:p>
      </dgm:t>
    </dgm:pt>
    <dgm:pt modelId="{C9D8C8A1-19D5-438A-9813-ACDA677CC644}" type="parTrans" cxnId="{AD511CD8-5F2E-4E56-BC15-7B4F9ED467D2}">
      <dgm:prSet/>
      <dgm:spPr/>
      <dgm:t>
        <a:bodyPr/>
        <a:lstStyle/>
        <a:p>
          <a:endParaRPr lang="fr-FR"/>
        </a:p>
      </dgm:t>
    </dgm:pt>
    <dgm:pt modelId="{531D63D1-5B0E-4735-BBD0-357154B00392}" type="sibTrans" cxnId="{AD511CD8-5F2E-4E56-BC15-7B4F9ED467D2}">
      <dgm:prSet/>
      <dgm:spPr/>
      <dgm:t>
        <a:bodyPr/>
        <a:lstStyle/>
        <a:p>
          <a:endParaRPr lang="fr-FR"/>
        </a:p>
      </dgm:t>
    </dgm:pt>
    <dgm:pt modelId="{F0358598-6C86-4907-A84A-825F8237FAA4}">
      <dgm:prSet phldrT="[Texte]" custT="1"/>
      <dgm:spPr/>
      <dgm:t>
        <a:bodyPr/>
        <a:lstStyle/>
        <a:p>
          <a:pPr>
            <a:lnSpc>
              <a:spcPct val="150000"/>
            </a:lnSpc>
          </a:pPr>
          <a:r>
            <a:rPr lang="fr-FR" sz="1800" dirty="0"/>
            <a:t>SPLD</a:t>
          </a:r>
        </a:p>
      </dgm:t>
    </dgm:pt>
    <dgm:pt modelId="{829D25C2-5111-461F-9C9D-DF9E3B281E50}" type="parTrans" cxnId="{2ADB2482-BEB9-4807-A0CD-A50C8F9008E0}">
      <dgm:prSet/>
      <dgm:spPr/>
      <dgm:t>
        <a:bodyPr/>
        <a:lstStyle/>
        <a:p>
          <a:endParaRPr lang="fr-FR"/>
        </a:p>
      </dgm:t>
    </dgm:pt>
    <dgm:pt modelId="{7B80141F-C927-4303-97E3-34D76A31F19C}" type="sibTrans" cxnId="{2ADB2482-BEB9-4807-A0CD-A50C8F9008E0}">
      <dgm:prSet/>
      <dgm:spPr/>
      <dgm:t>
        <a:bodyPr/>
        <a:lstStyle/>
        <a:p>
          <a:endParaRPr lang="fr-FR"/>
        </a:p>
      </dgm:t>
    </dgm:pt>
    <dgm:pt modelId="{3894C1E0-EC49-4212-8D39-7B0BF9A2AD3B}">
      <dgm:prSet phldrT="[Texte]" custT="1"/>
      <dgm:spPr/>
      <dgm:t>
        <a:bodyPr/>
        <a:lstStyle/>
        <a:p>
          <a:pPr>
            <a:lnSpc>
              <a:spcPct val="150000"/>
            </a:lnSpc>
          </a:pPr>
          <a:r>
            <a:rPr lang="fr-FR" sz="1800" dirty="0"/>
            <a:t>CPLD</a:t>
          </a:r>
        </a:p>
      </dgm:t>
    </dgm:pt>
    <dgm:pt modelId="{16B68C06-F8DC-4B1E-9C8B-04304393F0CA}" type="parTrans" cxnId="{F544CA3E-2141-4118-B3F9-7B7915538DC6}">
      <dgm:prSet/>
      <dgm:spPr/>
      <dgm:t>
        <a:bodyPr/>
        <a:lstStyle/>
        <a:p>
          <a:endParaRPr lang="fr-FR"/>
        </a:p>
      </dgm:t>
    </dgm:pt>
    <dgm:pt modelId="{07E17242-481F-40C2-9B1D-1BDD47C8FE20}" type="sibTrans" cxnId="{F544CA3E-2141-4118-B3F9-7B7915538DC6}">
      <dgm:prSet/>
      <dgm:spPr/>
      <dgm:t>
        <a:bodyPr/>
        <a:lstStyle/>
        <a:p>
          <a:endParaRPr lang="fr-FR"/>
        </a:p>
      </dgm:t>
    </dgm:pt>
    <dgm:pt modelId="{7FCA09E8-CE80-4D70-9E2C-E8814E91706E}">
      <dgm:prSet phldrT="[Texte]"/>
      <dgm:spPr/>
      <dgm:t>
        <a:bodyPr/>
        <a:lstStyle/>
        <a:p>
          <a:r>
            <a:rPr lang="fr-FR" dirty="0"/>
            <a:t>VLSI</a:t>
          </a:r>
        </a:p>
      </dgm:t>
    </dgm:pt>
    <dgm:pt modelId="{FF86D247-7EAE-4BF8-950F-B18229BF5635}" type="parTrans" cxnId="{71B09F26-3121-489D-B004-0E7B6E8001A3}">
      <dgm:prSet/>
      <dgm:spPr/>
      <dgm:t>
        <a:bodyPr/>
        <a:lstStyle/>
        <a:p>
          <a:endParaRPr lang="fr-FR"/>
        </a:p>
      </dgm:t>
    </dgm:pt>
    <dgm:pt modelId="{EAEC42B5-1F70-4141-A4F3-ABD311C97867}" type="sibTrans" cxnId="{71B09F26-3121-489D-B004-0E7B6E8001A3}">
      <dgm:prSet/>
      <dgm:spPr/>
      <dgm:t>
        <a:bodyPr/>
        <a:lstStyle/>
        <a:p>
          <a:endParaRPr lang="fr-FR"/>
        </a:p>
      </dgm:t>
    </dgm:pt>
    <dgm:pt modelId="{3BD899DB-70BA-48D0-AF98-25C6C28E164E}">
      <dgm:prSet phldrT="[Texte]" custT="1"/>
      <dgm:spPr/>
      <dgm:t>
        <a:bodyPr/>
        <a:lstStyle/>
        <a:p>
          <a:pPr>
            <a:lnSpc>
              <a:spcPct val="150000"/>
            </a:lnSpc>
          </a:pPr>
          <a:r>
            <a:rPr lang="fr-FR" sz="1400" dirty="0"/>
            <a:t>ASIC</a:t>
          </a:r>
        </a:p>
      </dgm:t>
    </dgm:pt>
    <dgm:pt modelId="{B4215123-1FED-4B67-BDCF-454930F98FB6}" type="parTrans" cxnId="{91FA6BA1-7F2B-485A-A4BC-C16CBB3232A0}">
      <dgm:prSet/>
      <dgm:spPr/>
      <dgm:t>
        <a:bodyPr/>
        <a:lstStyle/>
        <a:p>
          <a:endParaRPr lang="fr-FR"/>
        </a:p>
      </dgm:t>
    </dgm:pt>
    <dgm:pt modelId="{417E36A8-E29A-4D72-9064-BDFB5E34DC35}" type="sibTrans" cxnId="{91FA6BA1-7F2B-485A-A4BC-C16CBB3232A0}">
      <dgm:prSet/>
      <dgm:spPr/>
      <dgm:t>
        <a:bodyPr/>
        <a:lstStyle/>
        <a:p>
          <a:endParaRPr lang="fr-FR"/>
        </a:p>
      </dgm:t>
    </dgm:pt>
    <dgm:pt modelId="{B72B1A32-C610-42AC-8C44-55EFFE614CC3}">
      <dgm:prSet phldrT="[Texte]" custT="1"/>
      <dgm:spPr/>
      <dgm:t>
        <a:bodyPr/>
        <a:lstStyle/>
        <a:p>
          <a:pPr>
            <a:lnSpc>
              <a:spcPct val="150000"/>
            </a:lnSpc>
          </a:pPr>
          <a:r>
            <a:rPr lang="fr-FR" sz="1400" dirty="0"/>
            <a:t>Microprocesseurs</a:t>
          </a:r>
        </a:p>
      </dgm:t>
    </dgm:pt>
    <dgm:pt modelId="{9F1B3E2C-D99D-49BF-B6E6-296837451598}" type="parTrans" cxnId="{B76C2EE7-B282-4DB8-BD91-6ECAA1E2D00C}">
      <dgm:prSet/>
      <dgm:spPr/>
      <dgm:t>
        <a:bodyPr/>
        <a:lstStyle/>
        <a:p>
          <a:endParaRPr lang="fr-FR"/>
        </a:p>
      </dgm:t>
    </dgm:pt>
    <dgm:pt modelId="{B3381603-37A6-487A-9347-C214A827FC4F}" type="sibTrans" cxnId="{B76C2EE7-B282-4DB8-BD91-6ECAA1E2D00C}">
      <dgm:prSet/>
      <dgm:spPr/>
      <dgm:t>
        <a:bodyPr/>
        <a:lstStyle/>
        <a:p>
          <a:endParaRPr lang="fr-FR"/>
        </a:p>
      </dgm:t>
    </dgm:pt>
    <dgm:pt modelId="{83721346-03B1-4856-9CA6-F89FEEB06D8F}">
      <dgm:prSet phldrT="[Texte]"/>
      <dgm:spPr/>
      <dgm:t>
        <a:bodyPr/>
        <a:lstStyle/>
        <a:p>
          <a:r>
            <a:rPr lang="fr-FR" dirty="0"/>
            <a:t>LSI</a:t>
          </a:r>
        </a:p>
      </dgm:t>
    </dgm:pt>
    <dgm:pt modelId="{4961141F-E848-4895-9282-A14433562F57}" type="parTrans" cxnId="{98058E7C-60FA-44C6-98A1-48BE34D374AD}">
      <dgm:prSet/>
      <dgm:spPr/>
      <dgm:t>
        <a:bodyPr/>
        <a:lstStyle/>
        <a:p>
          <a:endParaRPr lang="fr-FR"/>
        </a:p>
      </dgm:t>
    </dgm:pt>
    <dgm:pt modelId="{6168A9BC-B298-48F7-AD32-03D0DC8385AF}" type="sibTrans" cxnId="{98058E7C-60FA-44C6-98A1-48BE34D374AD}">
      <dgm:prSet/>
      <dgm:spPr/>
      <dgm:t>
        <a:bodyPr/>
        <a:lstStyle/>
        <a:p>
          <a:endParaRPr lang="fr-FR"/>
        </a:p>
      </dgm:t>
    </dgm:pt>
    <dgm:pt modelId="{13047E10-CF02-4280-B93F-CF554550EC53}">
      <dgm:prSet phldrT="[Texte]" custT="1"/>
      <dgm:spPr/>
      <dgm:t>
        <a:bodyPr/>
        <a:lstStyle/>
        <a:p>
          <a:r>
            <a:rPr lang="fr-FR" sz="1800" dirty="0"/>
            <a:t>Etc.</a:t>
          </a:r>
        </a:p>
      </dgm:t>
    </dgm:pt>
    <dgm:pt modelId="{2BDD56EE-48E0-4AE2-AA40-5534ECFB98B9}" type="parTrans" cxnId="{220D800F-1D23-4404-98C0-41A83C020596}">
      <dgm:prSet/>
      <dgm:spPr/>
      <dgm:t>
        <a:bodyPr/>
        <a:lstStyle/>
        <a:p>
          <a:endParaRPr lang="fr-FR"/>
        </a:p>
      </dgm:t>
    </dgm:pt>
    <dgm:pt modelId="{A5B7200A-D677-47BC-AFBE-EFFD188E16EE}" type="sibTrans" cxnId="{220D800F-1D23-4404-98C0-41A83C020596}">
      <dgm:prSet/>
      <dgm:spPr/>
      <dgm:t>
        <a:bodyPr/>
        <a:lstStyle/>
        <a:p>
          <a:endParaRPr lang="fr-FR"/>
        </a:p>
      </dgm:t>
    </dgm:pt>
    <dgm:pt modelId="{1B636111-2D70-4922-9CAC-5E84C99B9205}">
      <dgm:prSet phldrT="[Texte]" custT="1"/>
      <dgm:spPr/>
      <dgm:t>
        <a:bodyPr/>
        <a:lstStyle/>
        <a:p>
          <a:pPr>
            <a:lnSpc>
              <a:spcPct val="150000"/>
            </a:lnSpc>
          </a:pPr>
          <a:r>
            <a:rPr lang="fr-FR" sz="1400" dirty="0"/>
            <a:t>Multiplexeurs</a:t>
          </a:r>
        </a:p>
      </dgm:t>
    </dgm:pt>
    <dgm:pt modelId="{159EAB43-82BB-474E-BDBF-DA06129EBEE6}" type="parTrans" cxnId="{4C689484-DC1F-4DE2-ACA4-21A9278C64F9}">
      <dgm:prSet/>
      <dgm:spPr/>
      <dgm:t>
        <a:bodyPr/>
        <a:lstStyle/>
        <a:p>
          <a:endParaRPr lang="fr-FR"/>
        </a:p>
      </dgm:t>
    </dgm:pt>
    <dgm:pt modelId="{D38035CA-83C6-441E-8EE4-08A97C00D7A0}" type="sibTrans" cxnId="{4C689484-DC1F-4DE2-ACA4-21A9278C64F9}">
      <dgm:prSet/>
      <dgm:spPr/>
      <dgm:t>
        <a:bodyPr/>
        <a:lstStyle/>
        <a:p>
          <a:endParaRPr lang="fr-FR"/>
        </a:p>
      </dgm:t>
    </dgm:pt>
    <dgm:pt modelId="{1992AEA8-5050-4B35-B47E-AACD61851901}">
      <dgm:prSet phldrT="[Texte]" custT="1"/>
      <dgm:spPr/>
      <dgm:t>
        <a:bodyPr/>
        <a:lstStyle/>
        <a:p>
          <a:pPr>
            <a:lnSpc>
              <a:spcPct val="150000"/>
            </a:lnSpc>
          </a:pPr>
          <a:r>
            <a:rPr lang="fr-FR" sz="1400" dirty="0"/>
            <a:t>Décodeurs</a:t>
          </a:r>
        </a:p>
      </dgm:t>
    </dgm:pt>
    <dgm:pt modelId="{CC47DAED-A786-4B0B-8951-369F14CF5F6D}" type="parTrans" cxnId="{0A057668-4796-4F9E-819D-793EE8CAB9CA}">
      <dgm:prSet/>
      <dgm:spPr/>
      <dgm:t>
        <a:bodyPr/>
        <a:lstStyle/>
        <a:p>
          <a:endParaRPr lang="fr-FR"/>
        </a:p>
      </dgm:t>
    </dgm:pt>
    <dgm:pt modelId="{966AC3FB-F4CE-4B6C-870E-611DF2B7BC52}" type="sibTrans" cxnId="{0A057668-4796-4F9E-819D-793EE8CAB9CA}">
      <dgm:prSet/>
      <dgm:spPr/>
      <dgm:t>
        <a:bodyPr/>
        <a:lstStyle/>
        <a:p>
          <a:endParaRPr lang="fr-FR"/>
        </a:p>
      </dgm:t>
    </dgm:pt>
    <dgm:pt modelId="{D83570EE-B747-4BDE-9E48-474A4BA3B7D0}">
      <dgm:prSet phldrT="[Texte]" custT="1"/>
      <dgm:spPr/>
      <dgm:t>
        <a:bodyPr/>
        <a:lstStyle/>
        <a:p>
          <a:pPr>
            <a:lnSpc>
              <a:spcPct val="150000"/>
            </a:lnSpc>
          </a:pPr>
          <a:r>
            <a:rPr lang="fr-FR" sz="1400" dirty="0"/>
            <a:t>UAL</a:t>
          </a:r>
        </a:p>
      </dgm:t>
    </dgm:pt>
    <dgm:pt modelId="{2687A638-C51F-448B-A839-D5F6AFFFAFB0}" type="parTrans" cxnId="{CD814976-988F-4E64-BEF7-E150EC6B3CD3}">
      <dgm:prSet/>
      <dgm:spPr/>
      <dgm:t>
        <a:bodyPr/>
        <a:lstStyle/>
        <a:p>
          <a:endParaRPr lang="fr-FR"/>
        </a:p>
      </dgm:t>
    </dgm:pt>
    <dgm:pt modelId="{0F79D978-6687-4E45-A84E-6EB01C08A4C0}" type="sibTrans" cxnId="{CD814976-988F-4E64-BEF7-E150EC6B3CD3}">
      <dgm:prSet/>
      <dgm:spPr/>
      <dgm:t>
        <a:bodyPr/>
        <a:lstStyle/>
        <a:p>
          <a:endParaRPr lang="fr-FR"/>
        </a:p>
      </dgm:t>
    </dgm:pt>
    <dgm:pt modelId="{9D6CBECD-F0E8-4C1D-962D-C2528806AC21}">
      <dgm:prSet phldrT="[Texte]" custT="1"/>
      <dgm:spPr/>
      <dgm:t>
        <a:bodyPr/>
        <a:lstStyle/>
        <a:p>
          <a:pPr>
            <a:lnSpc>
              <a:spcPct val="150000"/>
            </a:lnSpc>
          </a:pPr>
          <a:r>
            <a:rPr lang="fr-FR" sz="1400" dirty="0"/>
            <a:t>Etc.</a:t>
          </a:r>
        </a:p>
      </dgm:t>
    </dgm:pt>
    <dgm:pt modelId="{79412049-B091-4D8D-BC74-F75DFF47C9AE}" type="parTrans" cxnId="{E415E17F-4A7C-46AC-8AF6-55C3210DADCE}">
      <dgm:prSet/>
      <dgm:spPr/>
      <dgm:t>
        <a:bodyPr/>
        <a:lstStyle/>
        <a:p>
          <a:endParaRPr lang="fr-FR"/>
        </a:p>
      </dgm:t>
    </dgm:pt>
    <dgm:pt modelId="{3E328C64-B66F-446B-A8F9-1517A975ECB0}" type="sibTrans" cxnId="{E415E17F-4A7C-46AC-8AF6-55C3210DADCE}">
      <dgm:prSet/>
      <dgm:spPr/>
      <dgm:t>
        <a:bodyPr/>
        <a:lstStyle/>
        <a:p>
          <a:endParaRPr lang="fr-FR"/>
        </a:p>
      </dgm:t>
    </dgm:pt>
    <dgm:pt modelId="{B372C8E3-452A-4066-857C-66BC92F834C4}">
      <dgm:prSet phldrT="[Texte]" custT="1"/>
      <dgm:spPr/>
      <dgm:t>
        <a:bodyPr/>
        <a:lstStyle/>
        <a:p>
          <a:pPr>
            <a:lnSpc>
              <a:spcPct val="150000"/>
            </a:lnSpc>
          </a:pPr>
          <a:r>
            <a:rPr lang="fr-FR" sz="1800" dirty="0"/>
            <a:t>FPGA</a:t>
          </a:r>
        </a:p>
      </dgm:t>
    </dgm:pt>
    <dgm:pt modelId="{C7DAD41F-A986-4E28-BB7F-3DE6E27818A5}" type="parTrans" cxnId="{91010DEC-CC65-421B-AF8B-655B827DB4F9}">
      <dgm:prSet/>
      <dgm:spPr/>
      <dgm:t>
        <a:bodyPr/>
        <a:lstStyle/>
        <a:p>
          <a:endParaRPr lang="fr-FR"/>
        </a:p>
      </dgm:t>
    </dgm:pt>
    <dgm:pt modelId="{5E802A35-891A-406F-82F2-2404AD17D34C}" type="sibTrans" cxnId="{91010DEC-CC65-421B-AF8B-655B827DB4F9}">
      <dgm:prSet/>
      <dgm:spPr/>
      <dgm:t>
        <a:bodyPr/>
        <a:lstStyle/>
        <a:p>
          <a:endParaRPr lang="fr-FR"/>
        </a:p>
      </dgm:t>
    </dgm:pt>
    <dgm:pt modelId="{1DD97FBB-2CB1-48DD-8B67-729EBB037BA8}">
      <dgm:prSet phldrT="[Texte]" custT="1"/>
      <dgm:spPr/>
      <dgm:t>
        <a:bodyPr/>
        <a:lstStyle/>
        <a:p>
          <a:pPr>
            <a:lnSpc>
              <a:spcPct val="150000"/>
            </a:lnSpc>
          </a:pPr>
          <a:r>
            <a:rPr lang="fr-FR" sz="1400" dirty="0"/>
            <a:t>Microcontrôleurs</a:t>
          </a:r>
        </a:p>
      </dgm:t>
    </dgm:pt>
    <dgm:pt modelId="{56BEF1F9-61E9-4B7F-A2E8-810A7113A431}" type="parTrans" cxnId="{7E25F3EE-F3AE-4765-AD7B-84ED258FE15A}">
      <dgm:prSet/>
      <dgm:spPr/>
      <dgm:t>
        <a:bodyPr/>
        <a:lstStyle/>
        <a:p>
          <a:endParaRPr lang="fr-FR"/>
        </a:p>
      </dgm:t>
    </dgm:pt>
    <dgm:pt modelId="{BAB9641B-DB57-41CA-A8B6-654ECB452832}" type="sibTrans" cxnId="{7E25F3EE-F3AE-4765-AD7B-84ED258FE15A}">
      <dgm:prSet/>
      <dgm:spPr/>
      <dgm:t>
        <a:bodyPr/>
        <a:lstStyle/>
        <a:p>
          <a:endParaRPr lang="fr-FR"/>
        </a:p>
      </dgm:t>
    </dgm:pt>
    <dgm:pt modelId="{F9FB9ACC-C7C9-4407-8B68-1F134BB54351}" type="pres">
      <dgm:prSet presAssocID="{E4BB8B23-C70B-454E-865D-CA3D111F839B}" presName="theList" presStyleCnt="0">
        <dgm:presLayoutVars>
          <dgm:dir/>
          <dgm:animLvl val="lvl"/>
          <dgm:resizeHandles val="exact"/>
        </dgm:presLayoutVars>
      </dgm:prSet>
      <dgm:spPr/>
    </dgm:pt>
    <dgm:pt modelId="{62DB5322-5E00-4E3E-A7B9-FF41D9C41E90}" type="pres">
      <dgm:prSet presAssocID="{2D1CB3FC-A41D-4E5D-B0F9-314B370BEE69}" presName="compNode" presStyleCnt="0"/>
      <dgm:spPr/>
    </dgm:pt>
    <dgm:pt modelId="{D2567233-08B0-4471-B2E0-69BABFF233FB}" type="pres">
      <dgm:prSet presAssocID="{2D1CB3FC-A41D-4E5D-B0F9-314B370BEE69}" presName="noGeometry" presStyleCnt="0"/>
      <dgm:spPr/>
    </dgm:pt>
    <dgm:pt modelId="{19793C7B-46AD-4BD0-9FBD-B507C9FB1381}" type="pres">
      <dgm:prSet presAssocID="{2D1CB3FC-A41D-4E5D-B0F9-314B370BEE69}" presName="childTextVisible" presStyleLbl="bgAccFollowNode1" presStyleIdx="0" presStyleCnt="4" custScaleY="130322">
        <dgm:presLayoutVars>
          <dgm:bulletEnabled val="1"/>
        </dgm:presLayoutVars>
      </dgm:prSet>
      <dgm:spPr/>
    </dgm:pt>
    <dgm:pt modelId="{0C25E7B9-A5AA-4E7F-98CA-0396CA2FD7DA}" type="pres">
      <dgm:prSet presAssocID="{2D1CB3FC-A41D-4E5D-B0F9-314B370BEE69}" presName="childTextHidden" presStyleLbl="bgAccFollowNode1" presStyleIdx="0" presStyleCnt="4"/>
      <dgm:spPr/>
    </dgm:pt>
    <dgm:pt modelId="{62C41318-E4D8-4750-9C8F-6C8427DA18F4}" type="pres">
      <dgm:prSet presAssocID="{2D1CB3FC-A41D-4E5D-B0F9-314B370BEE69}" presName="parentText" presStyleLbl="node1" presStyleIdx="0" presStyleCnt="4">
        <dgm:presLayoutVars>
          <dgm:chMax val="1"/>
          <dgm:bulletEnabled val="1"/>
        </dgm:presLayoutVars>
      </dgm:prSet>
      <dgm:spPr/>
    </dgm:pt>
    <dgm:pt modelId="{5B23BDB3-2948-420E-9850-03B161CBC997}" type="pres">
      <dgm:prSet presAssocID="{2D1CB3FC-A41D-4E5D-B0F9-314B370BEE69}" presName="aSpace" presStyleCnt="0"/>
      <dgm:spPr/>
    </dgm:pt>
    <dgm:pt modelId="{8F74FB38-F2E6-4BD5-9F15-7C5FBDD51EE0}" type="pres">
      <dgm:prSet presAssocID="{7EBA6741-27AD-4862-AB1C-4BD21A00CBBE}" presName="compNode" presStyleCnt="0"/>
      <dgm:spPr/>
    </dgm:pt>
    <dgm:pt modelId="{F70FFC18-49EE-4B97-8A43-9599BF8820B7}" type="pres">
      <dgm:prSet presAssocID="{7EBA6741-27AD-4862-AB1C-4BD21A00CBBE}" presName="noGeometry" presStyleCnt="0"/>
      <dgm:spPr/>
    </dgm:pt>
    <dgm:pt modelId="{CD63620C-B84E-4274-BB25-EFF5E3C6C19B}" type="pres">
      <dgm:prSet presAssocID="{7EBA6741-27AD-4862-AB1C-4BD21A00CBBE}" presName="childTextVisible" presStyleLbl="bgAccFollowNode1" presStyleIdx="1" presStyleCnt="4" custScaleY="120872">
        <dgm:presLayoutVars>
          <dgm:bulletEnabled val="1"/>
        </dgm:presLayoutVars>
      </dgm:prSet>
      <dgm:spPr/>
    </dgm:pt>
    <dgm:pt modelId="{A6EEEA2B-E2F6-48C8-8B7F-7B272E1893CB}" type="pres">
      <dgm:prSet presAssocID="{7EBA6741-27AD-4862-AB1C-4BD21A00CBBE}" presName="childTextHidden" presStyleLbl="bgAccFollowNode1" presStyleIdx="1" presStyleCnt="4"/>
      <dgm:spPr/>
    </dgm:pt>
    <dgm:pt modelId="{AAEBBD40-2348-4615-99BD-228C5F480133}" type="pres">
      <dgm:prSet presAssocID="{7EBA6741-27AD-4862-AB1C-4BD21A00CBBE}" presName="parentText" presStyleLbl="node1" presStyleIdx="1" presStyleCnt="4">
        <dgm:presLayoutVars>
          <dgm:chMax val="1"/>
          <dgm:bulletEnabled val="1"/>
        </dgm:presLayoutVars>
      </dgm:prSet>
      <dgm:spPr/>
    </dgm:pt>
    <dgm:pt modelId="{39739CB2-395C-4665-AA54-C5EFC6C0C4AB}" type="pres">
      <dgm:prSet presAssocID="{7EBA6741-27AD-4862-AB1C-4BD21A00CBBE}" presName="aSpace" presStyleCnt="0"/>
      <dgm:spPr/>
    </dgm:pt>
    <dgm:pt modelId="{CFE8C1EF-FABE-46F9-8463-F1D39D0424DD}" type="pres">
      <dgm:prSet presAssocID="{83721346-03B1-4856-9CA6-F89FEEB06D8F}" presName="compNode" presStyleCnt="0"/>
      <dgm:spPr/>
    </dgm:pt>
    <dgm:pt modelId="{7E750F73-582C-4192-ACCF-A9D73CB8E52A}" type="pres">
      <dgm:prSet presAssocID="{83721346-03B1-4856-9CA6-F89FEEB06D8F}" presName="noGeometry" presStyleCnt="0"/>
      <dgm:spPr/>
    </dgm:pt>
    <dgm:pt modelId="{E342FF52-266C-483B-A67E-C1F19F1BF3BD}" type="pres">
      <dgm:prSet presAssocID="{83721346-03B1-4856-9CA6-F89FEEB06D8F}" presName="childTextVisible" presStyleLbl="bgAccFollowNode1" presStyleIdx="2" presStyleCnt="4" custScaleY="141123">
        <dgm:presLayoutVars>
          <dgm:bulletEnabled val="1"/>
        </dgm:presLayoutVars>
      </dgm:prSet>
      <dgm:spPr/>
    </dgm:pt>
    <dgm:pt modelId="{69C22836-053A-412B-9305-8E9F115E6916}" type="pres">
      <dgm:prSet presAssocID="{83721346-03B1-4856-9CA6-F89FEEB06D8F}" presName="childTextHidden" presStyleLbl="bgAccFollowNode1" presStyleIdx="2" presStyleCnt="4"/>
      <dgm:spPr/>
    </dgm:pt>
    <dgm:pt modelId="{B31C5C6F-8475-4F7B-91A4-A866E904667F}" type="pres">
      <dgm:prSet presAssocID="{83721346-03B1-4856-9CA6-F89FEEB06D8F}" presName="parentText" presStyleLbl="node1" presStyleIdx="2" presStyleCnt="4">
        <dgm:presLayoutVars>
          <dgm:chMax val="1"/>
          <dgm:bulletEnabled val="1"/>
        </dgm:presLayoutVars>
      </dgm:prSet>
      <dgm:spPr/>
    </dgm:pt>
    <dgm:pt modelId="{FC891A10-B8DC-4641-8D89-4A116B7670B0}" type="pres">
      <dgm:prSet presAssocID="{83721346-03B1-4856-9CA6-F89FEEB06D8F}" presName="aSpace" presStyleCnt="0"/>
      <dgm:spPr/>
    </dgm:pt>
    <dgm:pt modelId="{02BDDC49-D5DC-4941-AC86-69996452755F}" type="pres">
      <dgm:prSet presAssocID="{7FCA09E8-CE80-4D70-9E2C-E8814E91706E}" presName="compNode" presStyleCnt="0"/>
      <dgm:spPr/>
    </dgm:pt>
    <dgm:pt modelId="{443CE636-14ED-4A70-9E0A-CA4075CD40BA}" type="pres">
      <dgm:prSet presAssocID="{7FCA09E8-CE80-4D70-9E2C-E8814E91706E}" presName="noGeometry" presStyleCnt="0"/>
      <dgm:spPr/>
    </dgm:pt>
    <dgm:pt modelId="{B6DEC6A7-F591-464A-B6CF-C48AF0DE6801}" type="pres">
      <dgm:prSet presAssocID="{7FCA09E8-CE80-4D70-9E2C-E8814E91706E}" presName="childTextVisible" presStyleLbl="bgAccFollowNode1" presStyleIdx="3" presStyleCnt="4" custScaleY="141123">
        <dgm:presLayoutVars>
          <dgm:bulletEnabled val="1"/>
        </dgm:presLayoutVars>
      </dgm:prSet>
      <dgm:spPr/>
    </dgm:pt>
    <dgm:pt modelId="{88F5DE30-2BD4-4302-A8A1-93D8ABC82431}" type="pres">
      <dgm:prSet presAssocID="{7FCA09E8-CE80-4D70-9E2C-E8814E91706E}" presName="childTextHidden" presStyleLbl="bgAccFollowNode1" presStyleIdx="3" presStyleCnt="4"/>
      <dgm:spPr/>
    </dgm:pt>
    <dgm:pt modelId="{0600C135-AC1B-45AC-9E8E-8D668264C147}" type="pres">
      <dgm:prSet presAssocID="{7FCA09E8-CE80-4D70-9E2C-E8814E91706E}" presName="parentText" presStyleLbl="node1" presStyleIdx="3" presStyleCnt="4">
        <dgm:presLayoutVars>
          <dgm:chMax val="1"/>
          <dgm:bulletEnabled val="1"/>
        </dgm:presLayoutVars>
      </dgm:prSet>
      <dgm:spPr/>
    </dgm:pt>
  </dgm:ptLst>
  <dgm:cxnLst>
    <dgm:cxn modelId="{CE7DF302-B087-46E2-AAB2-4EF51B1D050F}" type="presOf" srcId="{F0358598-6C86-4907-A84A-825F8237FAA4}" destId="{E342FF52-266C-483B-A67E-C1F19F1BF3BD}" srcOrd="0" destOrd="0" presId="urn:microsoft.com/office/officeart/2005/8/layout/hProcess6"/>
    <dgm:cxn modelId="{34016A09-3739-4C0D-8079-8B49F21D509D}" type="presOf" srcId="{2D1CB3FC-A41D-4E5D-B0F9-314B370BEE69}" destId="{62C41318-E4D8-4750-9C8F-6C8427DA18F4}" srcOrd="0" destOrd="0" presId="urn:microsoft.com/office/officeart/2005/8/layout/hProcess6"/>
    <dgm:cxn modelId="{A99F6A0C-50D3-4150-8ACC-7822BCD0A0E4}" type="presOf" srcId="{5D2A0293-21C5-4FEA-8FE7-2B7E50CFFA2D}" destId="{19793C7B-46AD-4BD0-9FBD-B507C9FB1381}" srcOrd="0" destOrd="1" presId="urn:microsoft.com/office/officeart/2005/8/layout/hProcess6"/>
    <dgm:cxn modelId="{220D800F-1D23-4404-98C0-41A83C020596}" srcId="{2D1CB3FC-A41D-4E5D-B0F9-314B370BEE69}" destId="{13047E10-CF02-4280-B93F-CF554550EC53}" srcOrd="2" destOrd="0" parTransId="{2BDD56EE-48E0-4AE2-AA40-5534ECFB98B9}" sibTransId="{A5B7200A-D677-47BC-AFBE-EFFD188E16EE}"/>
    <dgm:cxn modelId="{FEE8B713-9417-4D67-AB02-8C0F69A9B012}" type="presOf" srcId="{D83570EE-B747-4BDE-9E48-474A4BA3B7D0}" destId="{A6EEEA2B-E2F6-48C8-8B7F-7B272E1893CB}" srcOrd="1" destOrd="2" presId="urn:microsoft.com/office/officeart/2005/8/layout/hProcess6"/>
    <dgm:cxn modelId="{69DAC91B-43A8-4B04-80FC-20BB555C2FD6}" srcId="{2D1CB3FC-A41D-4E5D-B0F9-314B370BEE69}" destId="{93F97C1E-4D2C-4015-8291-F88205D33A35}" srcOrd="0" destOrd="0" parTransId="{97F66767-A382-47D7-9CAE-3EF55337F240}" sibTransId="{7D48918D-8C7E-4BC1-A609-20DC5C848A14}"/>
    <dgm:cxn modelId="{4151F022-9B42-4D84-9278-0AAF8A782EE1}" type="presOf" srcId="{1B636111-2D70-4922-9CAC-5E84C99B9205}" destId="{A6EEEA2B-E2F6-48C8-8B7F-7B272E1893CB}" srcOrd="1" destOrd="0" presId="urn:microsoft.com/office/officeart/2005/8/layout/hProcess6"/>
    <dgm:cxn modelId="{71B09F26-3121-489D-B004-0E7B6E8001A3}" srcId="{E4BB8B23-C70B-454E-865D-CA3D111F839B}" destId="{7FCA09E8-CE80-4D70-9E2C-E8814E91706E}" srcOrd="3" destOrd="0" parTransId="{FF86D247-7EAE-4BF8-950F-B18229BF5635}" sibTransId="{EAEC42B5-1F70-4141-A4F3-ABD311C97867}"/>
    <dgm:cxn modelId="{0F5D2E2C-DB5D-4890-90AA-E89E9DB8125F}" type="presOf" srcId="{1B636111-2D70-4922-9CAC-5E84C99B9205}" destId="{CD63620C-B84E-4274-BB25-EFF5E3C6C19B}" srcOrd="0" destOrd="0" presId="urn:microsoft.com/office/officeart/2005/8/layout/hProcess6"/>
    <dgm:cxn modelId="{DA21FE2D-136A-4A93-AC1D-8C45820124E6}" type="presOf" srcId="{9D6CBECD-F0E8-4C1D-962D-C2528806AC21}" destId="{CD63620C-B84E-4274-BB25-EFF5E3C6C19B}" srcOrd="0" destOrd="3" presId="urn:microsoft.com/office/officeart/2005/8/layout/hProcess6"/>
    <dgm:cxn modelId="{25DB8E3B-DF11-4BB1-A469-BFCC8526D4EE}" type="presOf" srcId="{B372C8E3-452A-4066-857C-66BC92F834C4}" destId="{69C22836-053A-412B-9305-8E9F115E6916}" srcOrd="1" destOrd="2" presId="urn:microsoft.com/office/officeart/2005/8/layout/hProcess6"/>
    <dgm:cxn modelId="{F544CA3E-2141-4118-B3F9-7B7915538DC6}" srcId="{83721346-03B1-4856-9CA6-F89FEEB06D8F}" destId="{3894C1E0-EC49-4212-8D39-7B0BF9A2AD3B}" srcOrd="1" destOrd="0" parTransId="{16B68C06-F8DC-4B1E-9C8B-04304393F0CA}" sibTransId="{07E17242-481F-40C2-9B1D-1BDD47C8FE20}"/>
    <dgm:cxn modelId="{0A057668-4796-4F9E-819D-793EE8CAB9CA}" srcId="{7EBA6741-27AD-4862-AB1C-4BD21A00CBBE}" destId="{1992AEA8-5050-4B35-B47E-AACD61851901}" srcOrd="1" destOrd="0" parTransId="{CC47DAED-A786-4B0B-8951-369F14CF5F6D}" sibTransId="{966AC3FB-F4CE-4B6C-870E-611DF2B7BC52}"/>
    <dgm:cxn modelId="{B4AE4A4B-5AF6-406E-92BA-A09FBC0BE10C}" type="presOf" srcId="{7EBA6741-27AD-4862-AB1C-4BD21A00CBBE}" destId="{AAEBBD40-2348-4615-99BD-228C5F480133}" srcOrd="0" destOrd="0" presId="urn:microsoft.com/office/officeart/2005/8/layout/hProcess6"/>
    <dgm:cxn modelId="{474EC86C-B275-4808-92C8-FAB858FFDCCC}" type="presOf" srcId="{83721346-03B1-4856-9CA6-F89FEEB06D8F}" destId="{B31C5C6F-8475-4F7B-91A4-A866E904667F}" srcOrd="0" destOrd="0" presId="urn:microsoft.com/office/officeart/2005/8/layout/hProcess6"/>
    <dgm:cxn modelId="{C7CDB34E-C146-490E-B4F6-80996C180551}" type="presOf" srcId="{3894C1E0-EC49-4212-8D39-7B0BF9A2AD3B}" destId="{69C22836-053A-412B-9305-8E9F115E6916}" srcOrd="1" destOrd="1" presId="urn:microsoft.com/office/officeart/2005/8/layout/hProcess6"/>
    <dgm:cxn modelId="{62CABA4E-0521-4B5F-9480-28EDF3D45813}" type="presOf" srcId="{F0358598-6C86-4907-A84A-825F8237FAA4}" destId="{69C22836-053A-412B-9305-8E9F115E6916}" srcOrd="1" destOrd="0" presId="urn:microsoft.com/office/officeart/2005/8/layout/hProcess6"/>
    <dgm:cxn modelId="{6D100670-31CA-424D-8497-CA520B537315}" type="presOf" srcId="{7FCA09E8-CE80-4D70-9E2C-E8814E91706E}" destId="{0600C135-AC1B-45AC-9E8E-8D668264C147}" srcOrd="0" destOrd="0" presId="urn:microsoft.com/office/officeart/2005/8/layout/hProcess6"/>
    <dgm:cxn modelId="{D2361971-7515-4D64-BDBD-8581C5789C08}" type="presOf" srcId="{B72B1A32-C610-42AC-8C44-55EFFE614CC3}" destId="{88F5DE30-2BD4-4302-A8A1-93D8ABC82431}" srcOrd="1" destOrd="1" presId="urn:microsoft.com/office/officeart/2005/8/layout/hProcess6"/>
    <dgm:cxn modelId="{C4125472-186A-46FD-990A-CAAF9BFEB506}" type="presOf" srcId="{13047E10-CF02-4280-B93F-CF554550EC53}" destId="{0C25E7B9-A5AA-4E7F-98CA-0396CA2FD7DA}" srcOrd="1" destOrd="2" presId="urn:microsoft.com/office/officeart/2005/8/layout/hProcess6"/>
    <dgm:cxn modelId="{CD814976-988F-4E64-BEF7-E150EC6B3CD3}" srcId="{7EBA6741-27AD-4862-AB1C-4BD21A00CBBE}" destId="{D83570EE-B747-4BDE-9E48-474A4BA3B7D0}" srcOrd="2" destOrd="0" parTransId="{2687A638-C51F-448B-A839-D5F6AFFFAFB0}" sibTransId="{0F79D978-6687-4E45-A84E-6EB01C08A4C0}"/>
    <dgm:cxn modelId="{F56BC077-9A9A-4E68-8E3A-290277BEE3AD}" type="presOf" srcId="{5D2A0293-21C5-4FEA-8FE7-2B7E50CFFA2D}" destId="{0C25E7B9-A5AA-4E7F-98CA-0396CA2FD7DA}" srcOrd="1" destOrd="1" presId="urn:microsoft.com/office/officeart/2005/8/layout/hProcess6"/>
    <dgm:cxn modelId="{43024258-8937-49AC-953F-3D75A6E20E50}" type="presOf" srcId="{1992AEA8-5050-4B35-B47E-AACD61851901}" destId="{A6EEEA2B-E2F6-48C8-8B7F-7B272E1893CB}" srcOrd="1" destOrd="1" presId="urn:microsoft.com/office/officeart/2005/8/layout/hProcess6"/>
    <dgm:cxn modelId="{98058E7C-60FA-44C6-98A1-48BE34D374AD}" srcId="{E4BB8B23-C70B-454E-865D-CA3D111F839B}" destId="{83721346-03B1-4856-9CA6-F89FEEB06D8F}" srcOrd="2" destOrd="0" parTransId="{4961141F-E848-4895-9282-A14433562F57}" sibTransId="{6168A9BC-B298-48F7-AD32-03D0DC8385AF}"/>
    <dgm:cxn modelId="{E415E17F-4A7C-46AC-8AF6-55C3210DADCE}" srcId="{7EBA6741-27AD-4862-AB1C-4BD21A00CBBE}" destId="{9D6CBECD-F0E8-4C1D-962D-C2528806AC21}" srcOrd="3" destOrd="0" parTransId="{79412049-B091-4D8D-BC74-F75DFF47C9AE}" sibTransId="{3E328C64-B66F-446B-A8F9-1517A975ECB0}"/>
    <dgm:cxn modelId="{2ADB2482-BEB9-4807-A0CD-A50C8F9008E0}" srcId="{83721346-03B1-4856-9CA6-F89FEEB06D8F}" destId="{F0358598-6C86-4907-A84A-825F8237FAA4}" srcOrd="0" destOrd="0" parTransId="{829D25C2-5111-461F-9C9D-DF9E3B281E50}" sibTransId="{7B80141F-C927-4303-97E3-34D76A31F19C}"/>
    <dgm:cxn modelId="{4C689484-DC1F-4DE2-ACA4-21A9278C64F9}" srcId="{7EBA6741-27AD-4862-AB1C-4BD21A00CBBE}" destId="{1B636111-2D70-4922-9CAC-5E84C99B9205}" srcOrd="0" destOrd="0" parTransId="{159EAB43-82BB-474E-BDBF-DA06129EBEE6}" sibTransId="{D38035CA-83C6-441E-8EE4-08A97C00D7A0}"/>
    <dgm:cxn modelId="{B594B387-665F-4ED6-9C01-E55524824DEE}" type="presOf" srcId="{93F97C1E-4D2C-4015-8291-F88205D33A35}" destId="{19793C7B-46AD-4BD0-9FBD-B507C9FB1381}" srcOrd="0" destOrd="0" presId="urn:microsoft.com/office/officeart/2005/8/layout/hProcess6"/>
    <dgm:cxn modelId="{EA2BFA8E-9E28-4C48-BF5A-DA4BEE9AB686}" type="presOf" srcId="{1992AEA8-5050-4B35-B47E-AACD61851901}" destId="{CD63620C-B84E-4274-BB25-EFF5E3C6C19B}" srcOrd="0" destOrd="1" presId="urn:microsoft.com/office/officeart/2005/8/layout/hProcess6"/>
    <dgm:cxn modelId="{3C456C94-F61C-42BD-9152-0751B3BAFBEE}" type="presOf" srcId="{93F97C1E-4D2C-4015-8291-F88205D33A35}" destId="{0C25E7B9-A5AA-4E7F-98CA-0396CA2FD7DA}" srcOrd="1" destOrd="0" presId="urn:microsoft.com/office/officeart/2005/8/layout/hProcess6"/>
    <dgm:cxn modelId="{69D8D79B-A586-4A9D-A0D1-73E28E6DF446}" type="presOf" srcId="{E4BB8B23-C70B-454E-865D-CA3D111F839B}" destId="{F9FB9ACC-C7C9-4407-8B68-1F134BB54351}" srcOrd="0" destOrd="0" presId="urn:microsoft.com/office/officeart/2005/8/layout/hProcess6"/>
    <dgm:cxn modelId="{E1A2ED9E-9812-4ED2-923C-A538A90B0B7B}" type="presOf" srcId="{B72B1A32-C610-42AC-8C44-55EFFE614CC3}" destId="{B6DEC6A7-F591-464A-B6CF-C48AF0DE6801}" srcOrd="0" destOrd="1" presId="urn:microsoft.com/office/officeart/2005/8/layout/hProcess6"/>
    <dgm:cxn modelId="{65B523A0-7E72-4021-9D81-5AFBEBCF72F1}" type="presOf" srcId="{1DD97FBB-2CB1-48DD-8B67-729EBB037BA8}" destId="{88F5DE30-2BD4-4302-A8A1-93D8ABC82431}" srcOrd="1" destOrd="2" presId="urn:microsoft.com/office/officeart/2005/8/layout/hProcess6"/>
    <dgm:cxn modelId="{91FA6BA1-7F2B-485A-A4BC-C16CBB3232A0}" srcId="{7FCA09E8-CE80-4D70-9E2C-E8814E91706E}" destId="{3BD899DB-70BA-48D0-AF98-25C6C28E164E}" srcOrd="0" destOrd="0" parTransId="{B4215123-1FED-4B67-BDCF-454930F98FB6}" sibTransId="{417E36A8-E29A-4D72-9064-BDFB5E34DC35}"/>
    <dgm:cxn modelId="{A67BEDB7-05DC-49BE-A48B-A3E78934E57F}" type="presOf" srcId="{1DD97FBB-2CB1-48DD-8B67-729EBB037BA8}" destId="{B6DEC6A7-F591-464A-B6CF-C48AF0DE6801}" srcOrd="0" destOrd="2" presId="urn:microsoft.com/office/officeart/2005/8/layout/hProcess6"/>
    <dgm:cxn modelId="{CDD949CC-078A-496B-A479-62637C2807E1}" type="presOf" srcId="{9D6CBECD-F0E8-4C1D-962D-C2528806AC21}" destId="{A6EEEA2B-E2F6-48C8-8B7F-7B272E1893CB}" srcOrd="1" destOrd="3" presId="urn:microsoft.com/office/officeart/2005/8/layout/hProcess6"/>
    <dgm:cxn modelId="{048638D4-362B-418C-9F02-2BA920B0D50F}" type="presOf" srcId="{3894C1E0-EC49-4212-8D39-7B0BF9A2AD3B}" destId="{E342FF52-266C-483B-A67E-C1F19F1BF3BD}" srcOrd="0" destOrd="1" presId="urn:microsoft.com/office/officeart/2005/8/layout/hProcess6"/>
    <dgm:cxn modelId="{AD511CD8-5F2E-4E56-BC15-7B4F9ED467D2}" srcId="{E4BB8B23-C70B-454E-865D-CA3D111F839B}" destId="{7EBA6741-27AD-4862-AB1C-4BD21A00CBBE}" srcOrd="1" destOrd="0" parTransId="{C9D8C8A1-19D5-438A-9813-ACDA677CC644}" sibTransId="{531D63D1-5B0E-4735-BBD0-357154B00392}"/>
    <dgm:cxn modelId="{022F04DA-C902-499C-A86D-A323CE213EC3}" type="presOf" srcId="{3BD899DB-70BA-48D0-AF98-25C6C28E164E}" destId="{88F5DE30-2BD4-4302-A8A1-93D8ABC82431}" srcOrd="1" destOrd="0" presId="urn:microsoft.com/office/officeart/2005/8/layout/hProcess6"/>
    <dgm:cxn modelId="{B76661E1-3667-4FAF-A6EB-CE3D98E72C80}" type="presOf" srcId="{13047E10-CF02-4280-B93F-CF554550EC53}" destId="{19793C7B-46AD-4BD0-9FBD-B507C9FB1381}" srcOrd="0" destOrd="2" presId="urn:microsoft.com/office/officeart/2005/8/layout/hProcess6"/>
    <dgm:cxn modelId="{BD01B0E4-D226-4169-9C02-8AE7CAE86695}" srcId="{2D1CB3FC-A41D-4E5D-B0F9-314B370BEE69}" destId="{5D2A0293-21C5-4FEA-8FE7-2B7E50CFFA2D}" srcOrd="1" destOrd="0" parTransId="{9319FE69-51F8-4118-A03E-7BB9DC7A4870}" sibTransId="{78C1F82C-3C7B-48C8-A957-75C74B816ECB}"/>
    <dgm:cxn modelId="{B76C2EE7-B282-4DB8-BD91-6ECAA1E2D00C}" srcId="{7FCA09E8-CE80-4D70-9E2C-E8814E91706E}" destId="{B72B1A32-C610-42AC-8C44-55EFFE614CC3}" srcOrd="1" destOrd="0" parTransId="{9F1B3E2C-D99D-49BF-B6E6-296837451598}" sibTransId="{B3381603-37A6-487A-9347-C214A827FC4F}"/>
    <dgm:cxn modelId="{F35E71E8-3727-4DD0-B77A-BCC97C35AC83}" type="presOf" srcId="{3BD899DB-70BA-48D0-AF98-25C6C28E164E}" destId="{B6DEC6A7-F591-464A-B6CF-C48AF0DE6801}" srcOrd="0" destOrd="0" presId="urn:microsoft.com/office/officeart/2005/8/layout/hProcess6"/>
    <dgm:cxn modelId="{C55BECE8-51CD-45F2-A4F3-43C6E43D7E33}" type="presOf" srcId="{D83570EE-B747-4BDE-9E48-474A4BA3B7D0}" destId="{CD63620C-B84E-4274-BB25-EFF5E3C6C19B}" srcOrd="0" destOrd="2" presId="urn:microsoft.com/office/officeart/2005/8/layout/hProcess6"/>
    <dgm:cxn modelId="{91010DEC-CC65-421B-AF8B-655B827DB4F9}" srcId="{83721346-03B1-4856-9CA6-F89FEEB06D8F}" destId="{B372C8E3-452A-4066-857C-66BC92F834C4}" srcOrd="2" destOrd="0" parTransId="{C7DAD41F-A986-4E28-BB7F-3DE6E27818A5}" sibTransId="{5E802A35-891A-406F-82F2-2404AD17D34C}"/>
    <dgm:cxn modelId="{8D5A3AEE-D0B1-48CB-813F-6DEFF85262FC}" srcId="{E4BB8B23-C70B-454E-865D-CA3D111F839B}" destId="{2D1CB3FC-A41D-4E5D-B0F9-314B370BEE69}" srcOrd="0" destOrd="0" parTransId="{3CFFFBE3-F31B-4E67-BDD9-243BE4DE4D2B}" sibTransId="{7786C6A1-EF01-4054-8F71-8CDFF17F7F81}"/>
    <dgm:cxn modelId="{7E25F3EE-F3AE-4765-AD7B-84ED258FE15A}" srcId="{7FCA09E8-CE80-4D70-9E2C-E8814E91706E}" destId="{1DD97FBB-2CB1-48DD-8B67-729EBB037BA8}" srcOrd="2" destOrd="0" parTransId="{56BEF1F9-61E9-4B7F-A2E8-810A7113A431}" sibTransId="{BAB9641B-DB57-41CA-A8B6-654ECB452832}"/>
    <dgm:cxn modelId="{7172D6F5-82BD-4F7A-BE60-336646B633F8}" type="presOf" srcId="{B372C8E3-452A-4066-857C-66BC92F834C4}" destId="{E342FF52-266C-483B-A67E-C1F19F1BF3BD}" srcOrd="0" destOrd="2" presId="urn:microsoft.com/office/officeart/2005/8/layout/hProcess6"/>
    <dgm:cxn modelId="{6FAE97CB-F4D9-4F8B-86F3-C04422D93136}" type="presParOf" srcId="{F9FB9ACC-C7C9-4407-8B68-1F134BB54351}" destId="{62DB5322-5E00-4E3E-A7B9-FF41D9C41E90}" srcOrd="0" destOrd="0" presId="urn:microsoft.com/office/officeart/2005/8/layout/hProcess6"/>
    <dgm:cxn modelId="{E4BE6372-E151-47C8-B0AB-BDD2DF0CF3BD}" type="presParOf" srcId="{62DB5322-5E00-4E3E-A7B9-FF41D9C41E90}" destId="{D2567233-08B0-4471-B2E0-69BABFF233FB}" srcOrd="0" destOrd="0" presId="urn:microsoft.com/office/officeart/2005/8/layout/hProcess6"/>
    <dgm:cxn modelId="{F68CF7C1-C2B7-4BEA-A18F-2446570930CA}" type="presParOf" srcId="{62DB5322-5E00-4E3E-A7B9-FF41D9C41E90}" destId="{19793C7B-46AD-4BD0-9FBD-B507C9FB1381}" srcOrd="1" destOrd="0" presId="urn:microsoft.com/office/officeart/2005/8/layout/hProcess6"/>
    <dgm:cxn modelId="{9A043760-F927-471C-B44B-85A5F5568F57}" type="presParOf" srcId="{62DB5322-5E00-4E3E-A7B9-FF41D9C41E90}" destId="{0C25E7B9-A5AA-4E7F-98CA-0396CA2FD7DA}" srcOrd="2" destOrd="0" presId="urn:microsoft.com/office/officeart/2005/8/layout/hProcess6"/>
    <dgm:cxn modelId="{29689A00-EFAA-48DF-8D75-7F4591690B6B}" type="presParOf" srcId="{62DB5322-5E00-4E3E-A7B9-FF41D9C41E90}" destId="{62C41318-E4D8-4750-9C8F-6C8427DA18F4}" srcOrd="3" destOrd="0" presId="urn:microsoft.com/office/officeart/2005/8/layout/hProcess6"/>
    <dgm:cxn modelId="{FAF6FC07-03F9-4AE2-A083-733A4D17AA88}" type="presParOf" srcId="{F9FB9ACC-C7C9-4407-8B68-1F134BB54351}" destId="{5B23BDB3-2948-420E-9850-03B161CBC997}" srcOrd="1" destOrd="0" presId="urn:microsoft.com/office/officeart/2005/8/layout/hProcess6"/>
    <dgm:cxn modelId="{7710E8AF-6FC0-4BDD-9A1C-94FC06C86CF5}" type="presParOf" srcId="{F9FB9ACC-C7C9-4407-8B68-1F134BB54351}" destId="{8F74FB38-F2E6-4BD5-9F15-7C5FBDD51EE0}" srcOrd="2" destOrd="0" presId="urn:microsoft.com/office/officeart/2005/8/layout/hProcess6"/>
    <dgm:cxn modelId="{1EFCEC13-A78A-4AB1-9E35-A26FB34EBEC2}" type="presParOf" srcId="{8F74FB38-F2E6-4BD5-9F15-7C5FBDD51EE0}" destId="{F70FFC18-49EE-4B97-8A43-9599BF8820B7}" srcOrd="0" destOrd="0" presId="urn:microsoft.com/office/officeart/2005/8/layout/hProcess6"/>
    <dgm:cxn modelId="{028E08A9-B201-4BED-8548-B37F841E4EAF}" type="presParOf" srcId="{8F74FB38-F2E6-4BD5-9F15-7C5FBDD51EE0}" destId="{CD63620C-B84E-4274-BB25-EFF5E3C6C19B}" srcOrd="1" destOrd="0" presId="urn:microsoft.com/office/officeart/2005/8/layout/hProcess6"/>
    <dgm:cxn modelId="{222126BF-5B1F-4151-A9F7-B91DD2752F03}" type="presParOf" srcId="{8F74FB38-F2E6-4BD5-9F15-7C5FBDD51EE0}" destId="{A6EEEA2B-E2F6-48C8-8B7F-7B272E1893CB}" srcOrd="2" destOrd="0" presId="urn:microsoft.com/office/officeart/2005/8/layout/hProcess6"/>
    <dgm:cxn modelId="{C90698BC-2C05-49F4-9715-EC8410417413}" type="presParOf" srcId="{8F74FB38-F2E6-4BD5-9F15-7C5FBDD51EE0}" destId="{AAEBBD40-2348-4615-99BD-228C5F480133}" srcOrd="3" destOrd="0" presId="urn:microsoft.com/office/officeart/2005/8/layout/hProcess6"/>
    <dgm:cxn modelId="{3BC0D746-C5CA-4FF2-B349-B5430A4BDEDF}" type="presParOf" srcId="{F9FB9ACC-C7C9-4407-8B68-1F134BB54351}" destId="{39739CB2-395C-4665-AA54-C5EFC6C0C4AB}" srcOrd="3" destOrd="0" presId="urn:microsoft.com/office/officeart/2005/8/layout/hProcess6"/>
    <dgm:cxn modelId="{9376AFA7-3823-416C-9191-FF5EBCBD2323}" type="presParOf" srcId="{F9FB9ACC-C7C9-4407-8B68-1F134BB54351}" destId="{CFE8C1EF-FABE-46F9-8463-F1D39D0424DD}" srcOrd="4" destOrd="0" presId="urn:microsoft.com/office/officeart/2005/8/layout/hProcess6"/>
    <dgm:cxn modelId="{3B05AA2B-B9E2-4F80-9089-DFFAE0E6666A}" type="presParOf" srcId="{CFE8C1EF-FABE-46F9-8463-F1D39D0424DD}" destId="{7E750F73-582C-4192-ACCF-A9D73CB8E52A}" srcOrd="0" destOrd="0" presId="urn:microsoft.com/office/officeart/2005/8/layout/hProcess6"/>
    <dgm:cxn modelId="{64526908-FE5F-42CC-A815-00BF373FE521}" type="presParOf" srcId="{CFE8C1EF-FABE-46F9-8463-F1D39D0424DD}" destId="{E342FF52-266C-483B-A67E-C1F19F1BF3BD}" srcOrd="1" destOrd="0" presId="urn:microsoft.com/office/officeart/2005/8/layout/hProcess6"/>
    <dgm:cxn modelId="{9CF87C9B-EDE6-49D8-81FB-3EF12DFBCC32}" type="presParOf" srcId="{CFE8C1EF-FABE-46F9-8463-F1D39D0424DD}" destId="{69C22836-053A-412B-9305-8E9F115E6916}" srcOrd="2" destOrd="0" presId="urn:microsoft.com/office/officeart/2005/8/layout/hProcess6"/>
    <dgm:cxn modelId="{C80488DC-0381-4D26-808D-CF2A7B0E6174}" type="presParOf" srcId="{CFE8C1EF-FABE-46F9-8463-F1D39D0424DD}" destId="{B31C5C6F-8475-4F7B-91A4-A866E904667F}" srcOrd="3" destOrd="0" presId="urn:microsoft.com/office/officeart/2005/8/layout/hProcess6"/>
    <dgm:cxn modelId="{E1173F99-5F61-4742-9559-D2B4A5BA377D}" type="presParOf" srcId="{F9FB9ACC-C7C9-4407-8B68-1F134BB54351}" destId="{FC891A10-B8DC-4641-8D89-4A116B7670B0}" srcOrd="5" destOrd="0" presId="urn:microsoft.com/office/officeart/2005/8/layout/hProcess6"/>
    <dgm:cxn modelId="{52F48FC0-562D-43CE-9DA8-FDADF7CE8255}" type="presParOf" srcId="{F9FB9ACC-C7C9-4407-8B68-1F134BB54351}" destId="{02BDDC49-D5DC-4941-AC86-69996452755F}" srcOrd="6" destOrd="0" presId="urn:microsoft.com/office/officeart/2005/8/layout/hProcess6"/>
    <dgm:cxn modelId="{C4AB9434-7C0D-494E-9B83-B2487C6FCDEA}" type="presParOf" srcId="{02BDDC49-D5DC-4941-AC86-69996452755F}" destId="{443CE636-14ED-4A70-9E0A-CA4075CD40BA}" srcOrd="0" destOrd="0" presId="urn:microsoft.com/office/officeart/2005/8/layout/hProcess6"/>
    <dgm:cxn modelId="{14BEDB45-CACB-4EC0-8816-4D12EAB4FB20}" type="presParOf" srcId="{02BDDC49-D5DC-4941-AC86-69996452755F}" destId="{B6DEC6A7-F591-464A-B6CF-C48AF0DE6801}" srcOrd="1" destOrd="0" presId="urn:microsoft.com/office/officeart/2005/8/layout/hProcess6"/>
    <dgm:cxn modelId="{E3990BB5-974A-4C4E-88BC-8505B8B478A7}" type="presParOf" srcId="{02BDDC49-D5DC-4941-AC86-69996452755F}" destId="{88F5DE30-2BD4-4302-A8A1-93D8ABC82431}" srcOrd="2" destOrd="0" presId="urn:microsoft.com/office/officeart/2005/8/layout/hProcess6"/>
    <dgm:cxn modelId="{C598D338-6522-49E1-A0BE-D8391373DFF7}" type="presParOf" srcId="{02BDDC49-D5DC-4941-AC86-69996452755F}" destId="{0600C135-AC1B-45AC-9E8E-8D668264C147}"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593799-2AFD-44CA-A9CA-8C80BCBE33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25C7382E-03B4-43AF-A5CC-49F0EC442FFF}">
      <dgm:prSet phldrT="[Texte]" custT="1"/>
      <dgm:spPr/>
      <dgm:t>
        <a:bodyPr/>
        <a:lstStyle/>
        <a:p>
          <a:r>
            <a:rPr lang="fr-FR" sz="2000" b="1" dirty="0"/>
            <a:t>Simples </a:t>
          </a:r>
        </a:p>
      </dgm:t>
    </dgm:pt>
    <dgm:pt modelId="{C36F4D28-6D07-4C4F-8A34-B9DE58D8F9E1}" type="parTrans" cxnId="{06940E3B-1D2C-417F-A289-DAE069CE5DF8}">
      <dgm:prSet/>
      <dgm:spPr/>
      <dgm:t>
        <a:bodyPr/>
        <a:lstStyle/>
        <a:p>
          <a:endParaRPr lang="fr-FR"/>
        </a:p>
      </dgm:t>
    </dgm:pt>
    <dgm:pt modelId="{EC3B992B-7031-4875-91B5-BAB0B40F7CC3}" type="sibTrans" cxnId="{06940E3B-1D2C-417F-A289-DAE069CE5DF8}">
      <dgm:prSet/>
      <dgm:spPr/>
      <dgm:t>
        <a:bodyPr/>
        <a:lstStyle/>
        <a:p>
          <a:endParaRPr lang="fr-FR"/>
        </a:p>
      </dgm:t>
    </dgm:pt>
    <dgm:pt modelId="{DDAE95F5-DFA4-4CB2-A2D1-468A2E4DC8D6}">
      <dgm:prSet phldrT="[Texte]"/>
      <dgm:spPr/>
      <dgm:t>
        <a:bodyPr/>
        <a:lstStyle/>
        <a:p>
          <a:r>
            <a:rPr lang="fr-FR" dirty="0"/>
            <a:t>Circuits câblés</a:t>
          </a:r>
        </a:p>
      </dgm:t>
    </dgm:pt>
    <dgm:pt modelId="{17A42227-AEE9-4A0E-808D-D695EDE5B836}" type="parTrans" cxnId="{247CBAC0-8E7C-4F88-926C-88BD29E73B85}">
      <dgm:prSet/>
      <dgm:spPr/>
      <dgm:t>
        <a:bodyPr/>
        <a:lstStyle/>
        <a:p>
          <a:endParaRPr lang="fr-FR"/>
        </a:p>
      </dgm:t>
    </dgm:pt>
    <dgm:pt modelId="{79A3BF27-236E-4292-B852-48091BB08F7B}" type="sibTrans" cxnId="{247CBAC0-8E7C-4F88-926C-88BD29E73B85}">
      <dgm:prSet/>
      <dgm:spPr/>
      <dgm:t>
        <a:bodyPr/>
        <a:lstStyle/>
        <a:p>
          <a:endParaRPr lang="fr-FR"/>
        </a:p>
      </dgm:t>
    </dgm:pt>
    <dgm:pt modelId="{FAE078F7-4C0F-4A9B-904A-E5629821F131}">
      <dgm:prSet phldrT="[Texte]" custT="1"/>
      <dgm:spPr/>
      <dgm:t>
        <a:bodyPr/>
        <a:lstStyle/>
        <a:p>
          <a:r>
            <a:rPr lang="fr-FR" sz="2000" b="1" dirty="0"/>
            <a:t>Complexes </a:t>
          </a:r>
        </a:p>
      </dgm:t>
    </dgm:pt>
    <dgm:pt modelId="{D1273A19-EF04-46F1-90A0-30D8CEBCD027}" type="parTrans" cxnId="{57C708D6-C8D6-4835-A751-F6551E4C750B}">
      <dgm:prSet/>
      <dgm:spPr/>
      <dgm:t>
        <a:bodyPr/>
        <a:lstStyle/>
        <a:p>
          <a:endParaRPr lang="fr-FR"/>
        </a:p>
      </dgm:t>
    </dgm:pt>
    <dgm:pt modelId="{E3067021-6948-47D5-B78B-CD1A2F082EE4}" type="sibTrans" cxnId="{57C708D6-C8D6-4835-A751-F6551E4C750B}">
      <dgm:prSet/>
      <dgm:spPr/>
      <dgm:t>
        <a:bodyPr/>
        <a:lstStyle/>
        <a:p>
          <a:endParaRPr lang="fr-FR"/>
        </a:p>
      </dgm:t>
    </dgm:pt>
    <dgm:pt modelId="{56C88F02-FFA6-4653-9A60-66CCC68B7BB2}">
      <dgm:prSet phldrT="[Texte]"/>
      <dgm:spPr/>
      <dgm:t>
        <a:bodyPr/>
        <a:lstStyle/>
        <a:p>
          <a:r>
            <a:rPr lang="fr-FR" dirty="0"/>
            <a:t>Circuits à fonctionnement programmable</a:t>
          </a:r>
        </a:p>
      </dgm:t>
    </dgm:pt>
    <dgm:pt modelId="{DEED18FE-624E-4C47-9802-D384AC699E69}" type="parTrans" cxnId="{64A5091E-903F-47F4-8523-56B84CD2A45E}">
      <dgm:prSet/>
      <dgm:spPr/>
      <dgm:t>
        <a:bodyPr/>
        <a:lstStyle/>
        <a:p>
          <a:endParaRPr lang="fr-FR"/>
        </a:p>
      </dgm:t>
    </dgm:pt>
    <dgm:pt modelId="{BBF930F2-EC7C-466D-8F0A-53E3666A2034}" type="sibTrans" cxnId="{64A5091E-903F-47F4-8523-56B84CD2A45E}">
      <dgm:prSet/>
      <dgm:spPr/>
      <dgm:t>
        <a:bodyPr/>
        <a:lstStyle/>
        <a:p>
          <a:endParaRPr lang="fr-FR"/>
        </a:p>
      </dgm:t>
    </dgm:pt>
    <dgm:pt modelId="{CAA3B9F4-79E9-4AD8-A27C-571C4A40D46A}">
      <dgm:prSet phldrT="[Texte]" custT="1"/>
      <dgm:spPr/>
      <dgm:t>
        <a:bodyPr/>
        <a:lstStyle/>
        <a:p>
          <a:r>
            <a:rPr lang="fr-FR" sz="2000" b="1" dirty="0"/>
            <a:t>Trop complexes et trop rapides</a:t>
          </a:r>
        </a:p>
      </dgm:t>
    </dgm:pt>
    <dgm:pt modelId="{7C34C490-AD58-46A9-B3C2-C40BB549AC01}" type="parTrans" cxnId="{F98C8A21-29FD-430E-8639-CE19D6E8E74E}">
      <dgm:prSet/>
      <dgm:spPr/>
      <dgm:t>
        <a:bodyPr/>
        <a:lstStyle/>
        <a:p>
          <a:endParaRPr lang="fr-FR"/>
        </a:p>
      </dgm:t>
    </dgm:pt>
    <dgm:pt modelId="{ECB61A13-FDE5-4362-92B1-A143E53306A3}" type="sibTrans" cxnId="{F98C8A21-29FD-430E-8639-CE19D6E8E74E}">
      <dgm:prSet/>
      <dgm:spPr/>
      <dgm:t>
        <a:bodyPr/>
        <a:lstStyle/>
        <a:p>
          <a:endParaRPr lang="fr-FR"/>
        </a:p>
      </dgm:t>
    </dgm:pt>
    <dgm:pt modelId="{23917C02-5172-45F7-A05D-79E39A5A8806}">
      <dgm:prSet phldrT="[Texte]"/>
      <dgm:spPr/>
      <dgm:t>
        <a:bodyPr/>
        <a:lstStyle/>
        <a:p>
          <a:r>
            <a:rPr lang="fr-FR" dirty="0"/>
            <a:t>Circuits à architecture programmable</a:t>
          </a:r>
        </a:p>
      </dgm:t>
    </dgm:pt>
    <dgm:pt modelId="{ACC4B174-BA03-41C4-91BD-C9D03FC6E9E8}" type="parTrans" cxnId="{6DEAFF6E-82C5-4400-8747-2E01C5E00A90}">
      <dgm:prSet/>
      <dgm:spPr/>
      <dgm:t>
        <a:bodyPr/>
        <a:lstStyle/>
        <a:p>
          <a:endParaRPr lang="fr-FR"/>
        </a:p>
      </dgm:t>
    </dgm:pt>
    <dgm:pt modelId="{B5203D10-EF1D-4E8D-9A22-5D15E45FA585}" type="sibTrans" cxnId="{6DEAFF6E-82C5-4400-8747-2E01C5E00A90}">
      <dgm:prSet/>
      <dgm:spPr/>
      <dgm:t>
        <a:bodyPr/>
        <a:lstStyle/>
        <a:p>
          <a:endParaRPr lang="fr-FR"/>
        </a:p>
      </dgm:t>
    </dgm:pt>
    <dgm:pt modelId="{F28E0DAD-C743-4B4A-9A48-78FD7D7296F6}">
      <dgm:prSet phldrT="[Texte]" custT="1"/>
      <dgm:spPr/>
      <dgm:t>
        <a:bodyPr/>
        <a:lstStyle/>
        <a:p>
          <a:r>
            <a:rPr lang="fr-FR" sz="2000" b="1" dirty="0"/>
            <a:t>Volume de production important</a:t>
          </a:r>
        </a:p>
      </dgm:t>
    </dgm:pt>
    <dgm:pt modelId="{A0F10BB1-23EA-4C05-B2E7-2A5806D6210C}" type="parTrans" cxnId="{3BBB0334-5C3A-4AF3-BFC4-7243D1FF2FDE}">
      <dgm:prSet/>
      <dgm:spPr/>
      <dgm:t>
        <a:bodyPr/>
        <a:lstStyle/>
        <a:p>
          <a:endParaRPr lang="fr-FR"/>
        </a:p>
      </dgm:t>
    </dgm:pt>
    <dgm:pt modelId="{FCEE01F5-F0D3-4B18-81B8-ABB1B8A3A730}" type="sibTrans" cxnId="{3BBB0334-5C3A-4AF3-BFC4-7243D1FF2FDE}">
      <dgm:prSet/>
      <dgm:spPr/>
      <dgm:t>
        <a:bodyPr/>
        <a:lstStyle/>
        <a:p>
          <a:endParaRPr lang="fr-FR"/>
        </a:p>
      </dgm:t>
    </dgm:pt>
    <dgm:pt modelId="{8B3F23B6-0ED0-4570-899D-EA8E3812A43C}">
      <dgm:prSet phldrT="[Texte]"/>
      <dgm:spPr/>
      <dgm:t>
        <a:bodyPr/>
        <a:lstStyle/>
        <a:p>
          <a:r>
            <a:rPr lang="fr-FR" dirty="0"/>
            <a:t>ASIC</a:t>
          </a:r>
        </a:p>
      </dgm:t>
    </dgm:pt>
    <dgm:pt modelId="{1A24DA13-644F-461C-B1B4-E1FA431268E8}" type="parTrans" cxnId="{7544E8DA-BE42-4C34-A9B7-E73D3C554509}">
      <dgm:prSet/>
      <dgm:spPr/>
      <dgm:t>
        <a:bodyPr/>
        <a:lstStyle/>
        <a:p>
          <a:endParaRPr lang="fr-FR"/>
        </a:p>
      </dgm:t>
    </dgm:pt>
    <dgm:pt modelId="{34BE2BB3-3DA4-448F-914B-409BBA27A7DE}" type="sibTrans" cxnId="{7544E8DA-BE42-4C34-A9B7-E73D3C554509}">
      <dgm:prSet/>
      <dgm:spPr/>
      <dgm:t>
        <a:bodyPr/>
        <a:lstStyle/>
        <a:p>
          <a:endParaRPr lang="fr-FR"/>
        </a:p>
      </dgm:t>
    </dgm:pt>
    <dgm:pt modelId="{191ADA0C-8E33-4CB0-AA17-83967559B56E}" type="pres">
      <dgm:prSet presAssocID="{EC593799-2AFD-44CA-A9CA-8C80BCBE33C2}" presName="Name0" presStyleCnt="0">
        <dgm:presLayoutVars>
          <dgm:dir/>
          <dgm:animLvl val="lvl"/>
          <dgm:resizeHandles val="exact"/>
        </dgm:presLayoutVars>
      </dgm:prSet>
      <dgm:spPr/>
    </dgm:pt>
    <dgm:pt modelId="{C14A7E2D-5664-4669-986C-E72375500EF2}" type="pres">
      <dgm:prSet presAssocID="{25C7382E-03B4-43AF-A5CC-49F0EC442FFF}" presName="composite" presStyleCnt="0"/>
      <dgm:spPr/>
    </dgm:pt>
    <dgm:pt modelId="{0FE41142-6ADD-494E-AEC7-7F2A243B3C77}" type="pres">
      <dgm:prSet presAssocID="{25C7382E-03B4-43AF-A5CC-49F0EC442FFF}" presName="parTx" presStyleLbl="alignNode1" presStyleIdx="0" presStyleCnt="4">
        <dgm:presLayoutVars>
          <dgm:chMax val="0"/>
          <dgm:chPref val="0"/>
          <dgm:bulletEnabled val="1"/>
        </dgm:presLayoutVars>
      </dgm:prSet>
      <dgm:spPr/>
    </dgm:pt>
    <dgm:pt modelId="{4D380E8A-2DA3-4872-A8C2-04F09DD6A535}" type="pres">
      <dgm:prSet presAssocID="{25C7382E-03B4-43AF-A5CC-49F0EC442FFF}" presName="desTx" presStyleLbl="alignAccFollowNode1" presStyleIdx="0" presStyleCnt="4">
        <dgm:presLayoutVars>
          <dgm:bulletEnabled val="1"/>
        </dgm:presLayoutVars>
      </dgm:prSet>
      <dgm:spPr/>
    </dgm:pt>
    <dgm:pt modelId="{0A9CE360-C3AF-4AE1-8CF8-82CCAFC00E37}" type="pres">
      <dgm:prSet presAssocID="{EC3B992B-7031-4875-91B5-BAB0B40F7CC3}" presName="space" presStyleCnt="0"/>
      <dgm:spPr/>
    </dgm:pt>
    <dgm:pt modelId="{4129CBD5-1FA7-4165-9863-82CD4AF1C178}" type="pres">
      <dgm:prSet presAssocID="{FAE078F7-4C0F-4A9B-904A-E5629821F131}" presName="composite" presStyleCnt="0"/>
      <dgm:spPr/>
    </dgm:pt>
    <dgm:pt modelId="{0DDFAEE6-6EC7-4786-8C06-4139004B6002}" type="pres">
      <dgm:prSet presAssocID="{FAE078F7-4C0F-4A9B-904A-E5629821F131}" presName="parTx" presStyleLbl="alignNode1" presStyleIdx="1" presStyleCnt="4">
        <dgm:presLayoutVars>
          <dgm:chMax val="0"/>
          <dgm:chPref val="0"/>
          <dgm:bulletEnabled val="1"/>
        </dgm:presLayoutVars>
      </dgm:prSet>
      <dgm:spPr/>
    </dgm:pt>
    <dgm:pt modelId="{598E0069-33A4-4AC1-ABB6-8E64C8C90100}" type="pres">
      <dgm:prSet presAssocID="{FAE078F7-4C0F-4A9B-904A-E5629821F131}" presName="desTx" presStyleLbl="alignAccFollowNode1" presStyleIdx="1" presStyleCnt="4">
        <dgm:presLayoutVars>
          <dgm:bulletEnabled val="1"/>
        </dgm:presLayoutVars>
      </dgm:prSet>
      <dgm:spPr/>
    </dgm:pt>
    <dgm:pt modelId="{DC4D43E3-8B7D-4CB3-89B5-68B3AAC36CA4}" type="pres">
      <dgm:prSet presAssocID="{E3067021-6948-47D5-B78B-CD1A2F082EE4}" presName="space" presStyleCnt="0"/>
      <dgm:spPr/>
    </dgm:pt>
    <dgm:pt modelId="{2D7B89A2-36B5-4D91-8ADC-2E4062AC5DB6}" type="pres">
      <dgm:prSet presAssocID="{CAA3B9F4-79E9-4AD8-A27C-571C4A40D46A}" presName="composite" presStyleCnt="0"/>
      <dgm:spPr/>
    </dgm:pt>
    <dgm:pt modelId="{B735F64B-5683-4924-9997-CA035FEAAE70}" type="pres">
      <dgm:prSet presAssocID="{CAA3B9F4-79E9-4AD8-A27C-571C4A40D46A}" presName="parTx" presStyleLbl="alignNode1" presStyleIdx="2" presStyleCnt="4">
        <dgm:presLayoutVars>
          <dgm:chMax val="0"/>
          <dgm:chPref val="0"/>
          <dgm:bulletEnabled val="1"/>
        </dgm:presLayoutVars>
      </dgm:prSet>
      <dgm:spPr/>
    </dgm:pt>
    <dgm:pt modelId="{A13755CD-73D6-4C58-9C17-7FD3F79E5E62}" type="pres">
      <dgm:prSet presAssocID="{CAA3B9F4-79E9-4AD8-A27C-571C4A40D46A}" presName="desTx" presStyleLbl="alignAccFollowNode1" presStyleIdx="2" presStyleCnt="4">
        <dgm:presLayoutVars>
          <dgm:bulletEnabled val="1"/>
        </dgm:presLayoutVars>
      </dgm:prSet>
      <dgm:spPr/>
    </dgm:pt>
    <dgm:pt modelId="{B9D5F740-48F4-452C-9013-FF82EBD2487B}" type="pres">
      <dgm:prSet presAssocID="{ECB61A13-FDE5-4362-92B1-A143E53306A3}" presName="space" presStyleCnt="0"/>
      <dgm:spPr/>
    </dgm:pt>
    <dgm:pt modelId="{44BCDF2C-2FF5-4323-A194-0597C41EA4F4}" type="pres">
      <dgm:prSet presAssocID="{F28E0DAD-C743-4B4A-9A48-78FD7D7296F6}" presName="composite" presStyleCnt="0"/>
      <dgm:spPr/>
    </dgm:pt>
    <dgm:pt modelId="{58FF363C-A180-49BF-8F67-63718FFDE831}" type="pres">
      <dgm:prSet presAssocID="{F28E0DAD-C743-4B4A-9A48-78FD7D7296F6}" presName="parTx" presStyleLbl="alignNode1" presStyleIdx="3" presStyleCnt="4">
        <dgm:presLayoutVars>
          <dgm:chMax val="0"/>
          <dgm:chPref val="0"/>
          <dgm:bulletEnabled val="1"/>
        </dgm:presLayoutVars>
      </dgm:prSet>
      <dgm:spPr/>
    </dgm:pt>
    <dgm:pt modelId="{A4EE1080-7876-4B0A-B5D0-88A2D64A1258}" type="pres">
      <dgm:prSet presAssocID="{F28E0DAD-C743-4B4A-9A48-78FD7D7296F6}" presName="desTx" presStyleLbl="alignAccFollowNode1" presStyleIdx="3" presStyleCnt="4">
        <dgm:presLayoutVars>
          <dgm:bulletEnabled val="1"/>
        </dgm:presLayoutVars>
      </dgm:prSet>
      <dgm:spPr/>
    </dgm:pt>
  </dgm:ptLst>
  <dgm:cxnLst>
    <dgm:cxn modelId="{64A5091E-903F-47F4-8523-56B84CD2A45E}" srcId="{FAE078F7-4C0F-4A9B-904A-E5629821F131}" destId="{56C88F02-FFA6-4653-9A60-66CCC68B7BB2}" srcOrd="0" destOrd="0" parTransId="{DEED18FE-624E-4C47-9802-D384AC699E69}" sibTransId="{BBF930F2-EC7C-466D-8F0A-53E3666A2034}"/>
    <dgm:cxn modelId="{F98C8A21-29FD-430E-8639-CE19D6E8E74E}" srcId="{EC593799-2AFD-44CA-A9CA-8C80BCBE33C2}" destId="{CAA3B9F4-79E9-4AD8-A27C-571C4A40D46A}" srcOrd="2" destOrd="0" parTransId="{7C34C490-AD58-46A9-B3C2-C40BB549AC01}" sibTransId="{ECB61A13-FDE5-4362-92B1-A143E53306A3}"/>
    <dgm:cxn modelId="{356EE22F-FE84-4097-9B9D-8390D292208E}" type="presOf" srcId="{FAE078F7-4C0F-4A9B-904A-E5629821F131}" destId="{0DDFAEE6-6EC7-4786-8C06-4139004B6002}" srcOrd="0" destOrd="0" presId="urn:microsoft.com/office/officeart/2005/8/layout/hList1"/>
    <dgm:cxn modelId="{3BBB0334-5C3A-4AF3-BFC4-7243D1FF2FDE}" srcId="{EC593799-2AFD-44CA-A9CA-8C80BCBE33C2}" destId="{F28E0DAD-C743-4B4A-9A48-78FD7D7296F6}" srcOrd="3" destOrd="0" parTransId="{A0F10BB1-23EA-4C05-B2E7-2A5806D6210C}" sibTransId="{FCEE01F5-F0D3-4B18-81B8-ABB1B8A3A730}"/>
    <dgm:cxn modelId="{06940E3B-1D2C-417F-A289-DAE069CE5DF8}" srcId="{EC593799-2AFD-44CA-A9CA-8C80BCBE33C2}" destId="{25C7382E-03B4-43AF-A5CC-49F0EC442FFF}" srcOrd="0" destOrd="0" parTransId="{C36F4D28-6D07-4C4F-8A34-B9DE58D8F9E1}" sibTransId="{EC3B992B-7031-4875-91B5-BAB0B40F7CC3}"/>
    <dgm:cxn modelId="{F0FFAB44-3A86-4CFF-B3EE-A885BAC76FD3}" type="presOf" srcId="{56C88F02-FFA6-4653-9A60-66CCC68B7BB2}" destId="{598E0069-33A4-4AC1-ABB6-8E64C8C90100}" srcOrd="0" destOrd="0" presId="urn:microsoft.com/office/officeart/2005/8/layout/hList1"/>
    <dgm:cxn modelId="{9192456E-65FD-4CC8-BDBA-2F8620DAB4B0}" type="presOf" srcId="{CAA3B9F4-79E9-4AD8-A27C-571C4A40D46A}" destId="{B735F64B-5683-4924-9997-CA035FEAAE70}" srcOrd="0" destOrd="0" presId="urn:microsoft.com/office/officeart/2005/8/layout/hList1"/>
    <dgm:cxn modelId="{6DEAFF6E-82C5-4400-8747-2E01C5E00A90}" srcId="{CAA3B9F4-79E9-4AD8-A27C-571C4A40D46A}" destId="{23917C02-5172-45F7-A05D-79E39A5A8806}" srcOrd="0" destOrd="0" parTransId="{ACC4B174-BA03-41C4-91BD-C9D03FC6E9E8}" sibTransId="{B5203D10-EF1D-4E8D-9A22-5D15E45FA585}"/>
    <dgm:cxn modelId="{06F61676-459C-4532-9319-EDFFA61FEDDF}" type="presOf" srcId="{8B3F23B6-0ED0-4570-899D-EA8E3812A43C}" destId="{A4EE1080-7876-4B0A-B5D0-88A2D64A1258}" srcOrd="0" destOrd="0" presId="urn:microsoft.com/office/officeart/2005/8/layout/hList1"/>
    <dgm:cxn modelId="{A21F8CA5-10E6-4F7C-9935-032C82A2A2DC}" type="presOf" srcId="{23917C02-5172-45F7-A05D-79E39A5A8806}" destId="{A13755CD-73D6-4C58-9C17-7FD3F79E5E62}" srcOrd="0" destOrd="0" presId="urn:microsoft.com/office/officeart/2005/8/layout/hList1"/>
    <dgm:cxn modelId="{E8821CB4-2B3B-47A0-AFC0-4E161BFE964C}" type="presOf" srcId="{F28E0DAD-C743-4B4A-9A48-78FD7D7296F6}" destId="{58FF363C-A180-49BF-8F67-63718FFDE831}" srcOrd="0" destOrd="0" presId="urn:microsoft.com/office/officeart/2005/8/layout/hList1"/>
    <dgm:cxn modelId="{247CBAC0-8E7C-4F88-926C-88BD29E73B85}" srcId="{25C7382E-03B4-43AF-A5CC-49F0EC442FFF}" destId="{DDAE95F5-DFA4-4CB2-A2D1-468A2E4DC8D6}" srcOrd="0" destOrd="0" parTransId="{17A42227-AEE9-4A0E-808D-D695EDE5B836}" sibTransId="{79A3BF27-236E-4292-B852-48091BB08F7B}"/>
    <dgm:cxn modelId="{252C18C6-F2B2-423A-96CE-8852286B8AF2}" type="presOf" srcId="{EC593799-2AFD-44CA-A9CA-8C80BCBE33C2}" destId="{191ADA0C-8E33-4CB0-AA17-83967559B56E}" srcOrd="0" destOrd="0" presId="urn:microsoft.com/office/officeart/2005/8/layout/hList1"/>
    <dgm:cxn modelId="{FDD91CCF-8C44-41AE-A2EC-691D28AF068A}" type="presOf" srcId="{25C7382E-03B4-43AF-A5CC-49F0EC442FFF}" destId="{0FE41142-6ADD-494E-AEC7-7F2A243B3C77}" srcOrd="0" destOrd="0" presId="urn:microsoft.com/office/officeart/2005/8/layout/hList1"/>
    <dgm:cxn modelId="{57C708D6-C8D6-4835-A751-F6551E4C750B}" srcId="{EC593799-2AFD-44CA-A9CA-8C80BCBE33C2}" destId="{FAE078F7-4C0F-4A9B-904A-E5629821F131}" srcOrd="1" destOrd="0" parTransId="{D1273A19-EF04-46F1-90A0-30D8CEBCD027}" sibTransId="{E3067021-6948-47D5-B78B-CD1A2F082EE4}"/>
    <dgm:cxn modelId="{7544E8DA-BE42-4C34-A9B7-E73D3C554509}" srcId="{F28E0DAD-C743-4B4A-9A48-78FD7D7296F6}" destId="{8B3F23B6-0ED0-4570-899D-EA8E3812A43C}" srcOrd="0" destOrd="0" parTransId="{1A24DA13-644F-461C-B1B4-E1FA431268E8}" sibTransId="{34BE2BB3-3DA4-448F-914B-409BBA27A7DE}"/>
    <dgm:cxn modelId="{85002EE5-77E4-4CC7-884F-8F692D217EDD}" type="presOf" srcId="{DDAE95F5-DFA4-4CB2-A2D1-468A2E4DC8D6}" destId="{4D380E8A-2DA3-4872-A8C2-04F09DD6A535}" srcOrd="0" destOrd="0" presId="urn:microsoft.com/office/officeart/2005/8/layout/hList1"/>
    <dgm:cxn modelId="{2EFE2CB8-1C9C-4530-BA8F-0DD62B4FD62C}" type="presParOf" srcId="{191ADA0C-8E33-4CB0-AA17-83967559B56E}" destId="{C14A7E2D-5664-4669-986C-E72375500EF2}" srcOrd="0" destOrd="0" presId="urn:microsoft.com/office/officeart/2005/8/layout/hList1"/>
    <dgm:cxn modelId="{9D9F3DCC-8A6E-41E9-B36B-0521F16F3EFD}" type="presParOf" srcId="{C14A7E2D-5664-4669-986C-E72375500EF2}" destId="{0FE41142-6ADD-494E-AEC7-7F2A243B3C77}" srcOrd="0" destOrd="0" presId="urn:microsoft.com/office/officeart/2005/8/layout/hList1"/>
    <dgm:cxn modelId="{9A820ADB-E6A0-40F3-B2B0-709A884BB7C3}" type="presParOf" srcId="{C14A7E2D-5664-4669-986C-E72375500EF2}" destId="{4D380E8A-2DA3-4872-A8C2-04F09DD6A535}" srcOrd="1" destOrd="0" presId="urn:microsoft.com/office/officeart/2005/8/layout/hList1"/>
    <dgm:cxn modelId="{DE6C708A-E39E-4B68-9D10-EF7DB17A06F2}" type="presParOf" srcId="{191ADA0C-8E33-4CB0-AA17-83967559B56E}" destId="{0A9CE360-C3AF-4AE1-8CF8-82CCAFC00E37}" srcOrd="1" destOrd="0" presId="urn:microsoft.com/office/officeart/2005/8/layout/hList1"/>
    <dgm:cxn modelId="{EBF64A9A-E8C0-4739-B0EB-451555CA8BD1}" type="presParOf" srcId="{191ADA0C-8E33-4CB0-AA17-83967559B56E}" destId="{4129CBD5-1FA7-4165-9863-82CD4AF1C178}" srcOrd="2" destOrd="0" presId="urn:microsoft.com/office/officeart/2005/8/layout/hList1"/>
    <dgm:cxn modelId="{0C9CD5A3-65BE-4AB1-8D5A-316348D063E7}" type="presParOf" srcId="{4129CBD5-1FA7-4165-9863-82CD4AF1C178}" destId="{0DDFAEE6-6EC7-4786-8C06-4139004B6002}" srcOrd="0" destOrd="0" presId="urn:microsoft.com/office/officeart/2005/8/layout/hList1"/>
    <dgm:cxn modelId="{F906CDF6-131A-49EC-B225-45636B0B6F83}" type="presParOf" srcId="{4129CBD5-1FA7-4165-9863-82CD4AF1C178}" destId="{598E0069-33A4-4AC1-ABB6-8E64C8C90100}" srcOrd="1" destOrd="0" presId="urn:microsoft.com/office/officeart/2005/8/layout/hList1"/>
    <dgm:cxn modelId="{1768D8C8-509A-418A-978B-4F56F9E9438E}" type="presParOf" srcId="{191ADA0C-8E33-4CB0-AA17-83967559B56E}" destId="{DC4D43E3-8B7D-4CB3-89B5-68B3AAC36CA4}" srcOrd="3" destOrd="0" presId="urn:microsoft.com/office/officeart/2005/8/layout/hList1"/>
    <dgm:cxn modelId="{9B884DC8-D82A-49A9-838D-E620E8BE96B8}" type="presParOf" srcId="{191ADA0C-8E33-4CB0-AA17-83967559B56E}" destId="{2D7B89A2-36B5-4D91-8ADC-2E4062AC5DB6}" srcOrd="4" destOrd="0" presId="urn:microsoft.com/office/officeart/2005/8/layout/hList1"/>
    <dgm:cxn modelId="{35974D6F-5AE2-49A8-9AA0-BD1801CB537F}" type="presParOf" srcId="{2D7B89A2-36B5-4D91-8ADC-2E4062AC5DB6}" destId="{B735F64B-5683-4924-9997-CA035FEAAE70}" srcOrd="0" destOrd="0" presId="urn:microsoft.com/office/officeart/2005/8/layout/hList1"/>
    <dgm:cxn modelId="{E2568219-07E5-467A-9216-2C5A6146A918}" type="presParOf" srcId="{2D7B89A2-36B5-4D91-8ADC-2E4062AC5DB6}" destId="{A13755CD-73D6-4C58-9C17-7FD3F79E5E62}" srcOrd="1" destOrd="0" presId="urn:microsoft.com/office/officeart/2005/8/layout/hList1"/>
    <dgm:cxn modelId="{43B26A91-96C8-46DE-B357-0DCF8AAE8716}" type="presParOf" srcId="{191ADA0C-8E33-4CB0-AA17-83967559B56E}" destId="{B9D5F740-48F4-452C-9013-FF82EBD2487B}" srcOrd="5" destOrd="0" presId="urn:microsoft.com/office/officeart/2005/8/layout/hList1"/>
    <dgm:cxn modelId="{DBA6C1B9-F897-41F7-80F1-8021F47AA28B}" type="presParOf" srcId="{191ADA0C-8E33-4CB0-AA17-83967559B56E}" destId="{44BCDF2C-2FF5-4323-A194-0597C41EA4F4}" srcOrd="6" destOrd="0" presId="urn:microsoft.com/office/officeart/2005/8/layout/hList1"/>
    <dgm:cxn modelId="{4708CBCE-50E9-47DA-B3D4-7901CF47F6DF}" type="presParOf" srcId="{44BCDF2C-2FF5-4323-A194-0597C41EA4F4}" destId="{58FF363C-A180-49BF-8F67-63718FFDE831}" srcOrd="0" destOrd="0" presId="urn:microsoft.com/office/officeart/2005/8/layout/hList1"/>
    <dgm:cxn modelId="{B0262AB9-D299-4D00-9161-B0600A563023}" type="presParOf" srcId="{44BCDF2C-2FF5-4323-A194-0597C41EA4F4}" destId="{A4EE1080-7876-4B0A-B5D0-88A2D64A125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FE4B-6979-4001-9EF2-961902B0B6F3}">
      <dsp:nvSpPr>
        <dsp:cNvPr id="0" name=""/>
        <dsp:cNvSpPr/>
      </dsp:nvSpPr>
      <dsp:spPr>
        <a:xfrm>
          <a:off x="4572103" y="4084"/>
          <a:ext cx="3037579" cy="7593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1. Définition </a:t>
          </a:r>
        </a:p>
      </dsp:txBody>
      <dsp:txXfrm>
        <a:off x="4594345" y="26326"/>
        <a:ext cx="2993095" cy="714910"/>
      </dsp:txXfrm>
    </dsp:sp>
    <dsp:sp modelId="{D9FB02A0-295A-4031-93BB-075E6696CD45}">
      <dsp:nvSpPr>
        <dsp:cNvPr id="0" name=""/>
        <dsp:cNvSpPr/>
      </dsp:nvSpPr>
      <dsp:spPr>
        <a:xfrm rot="5400000">
          <a:off x="5948506" y="782464"/>
          <a:ext cx="284773" cy="3417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5988374" y="810941"/>
        <a:ext cx="205037" cy="199341"/>
      </dsp:txXfrm>
    </dsp:sp>
    <dsp:sp modelId="{02A4BB39-F714-4956-833D-E2388C9CA401}">
      <dsp:nvSpPr>
        <dsp:cNvPr id="0" name=""/>
        <dsp:cNvSpPr/>
      </dsp:nvSpPr>
      <dsp:spPr>
        <a:xfrm>
          <a:off x="4017820" y="1143177"/>
          <a:ext cx="4146144" cy="7593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2. Classification </a:t>
          </a:r>
        </a:p>
      </dsp:txBody>
      <dsp:txXfrm>
        <a:off x="4040062" y="1165419"/>
        <a:ext cx="4101660" cy="714910"/>
      </dsp:txXfrm>
    </dsp:sp>
    <dsp:sp modelId="{928A74F5-604B-4BD4-8EB3-FF312391CF2A}">
      <dsp:nvSpPr>
        <dsp:cNvPr id="0" name=""/>
        <dsp:cNvSpPr/>
      </dsp:nvSpPr>
      <dsp:spPr>
        <a:xfrm rot="5400000">
          <a:off x="5948506" y="1921557"/>
          <a:ext cx="284773" cy="3417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5988374" y="1950034"/>
        <a:ext cx="205037" cy="199341"/>
      </dsp:txXfrm>
    </dsp:sp>
    <dsp:sp modelId="{8C38B129-27AD-4C3D-8D65-F471675488EF}">
      <dsp:nvSpPr>
        <dsp:cNvPr id="0" name=""/>
        <dsp:cNvSpPr/>
      </dsp:nvSpPr>
      <dsp:spPr>
        <a:xfrm>
          <a:off x="3546767" y="2282269"/>
          <a:ext cx="5088250" cy="7593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3. Utilisation </a:t>
          </a:r>
        </a:p>
      </dsp:txBody>
      <dsp:txXfrm>
        <a:off x="3569009" y="2304511"/>
        <a:ext cx="5043766" cy="714910"/>
      </dsp:txXfrm>
    </dsp:sp>
    <dsp:sp modelId="{C2D0C49A-569E-4FC8-B77F-C282C2D62C23}">
      <dsp:nvSpPr>
        <dsp:cNvPr id="0" name=""/>
        <dsp:cNvSpPr/>
      </dsp:nvSpPr>
      <dsp:spPr>
        <a:xfrm rot="5400000">
          <a:off x="5948506" y="3060649"/>
          <a:ext cx="284773" cy="34172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5988374" y="3089126"/>
        <a:ext cx="205037" cy="199341"/>
      </dsp:txXfrm>
    </dsp:sp>
    <dsp:sp modelId="{6DB8A443-1D00-4CFC-8922-9DA95AB1C5A0}">
      <dsp:nvSpPr>
        <dsp:cNvPr id="0" name=""/>
        <dsp:cNvSpPr/>
      </dsp:nvSpPr>
      <dsp:spPr>
        <a:xfrm>
          <a:off x="2576944" y="3421362"/>
          <a:ext cx="7027896" cy="759394"/>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4. Avantages et inconvénients</a:t>
          </a:r>
        </a:p>
      </dsp:txBody>
      <dsp:txXfrm>
        <a:off x="2599186" y="3443604"/>
        <a:ext cx="6983412" cy="7149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4FE4B-6979-4001-9EF2-961902B0B6F3}">
      <dsp:nvSpPr>
        <dsp:cNvPr id="0" name=""/>
        <dsp:cNvSpPr/>
      </dsp:nvSpPr>
      <dsp:spPr>
        <a:xfrm>
          <a:off x="4397346" y="4517"/>
          <a:ext cx="3359383" cy="83984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1. Définition </a:t>
          </a:r>
        </a:p>
      </dsp:txBody>
      <dsp:txXfrm>
        <a:off x="4421944" y="29115"/>
        <a:ext cx="3310187" cy="790649"/>
      </dsp:txXfrm>
    </dsp:sp>
    <dsp:sp modelId="{D9FB02A0-295A-4031-93BB-075E6696CD45}">
      <dsp:nvSpPr>
        <dsp:cNvPr id="0" name=""/>
        <dsp:cNvSpPr/>
      </dsp:nvSpPr>
      <dsp:spPr>
        <a:xfrm rot="5400000">
          <a:off x="5919567" y="865359"/>
          <a:ext cx="314942" cy="37793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5400000">
        <a:off x="5963660" y="896853"/>
        <a:ext cx="226758" cy="220459"/>
      </dsp:txXfrm>
    </dsp:sp>
    <dsp:sp modelId="{02A4BB39-F714-4956-833D-E2388C9CA401}">
      <dsp:nvSpPr>
        <dsp:cNvPr id="0" name=""/>
        <dsp:cNvSpPr/>
      </dsp:nvSpPr>
      <dsp:spPr>
        <a:xfrm>
          <a:off x="3784343" y="1264286"/>
          <a:ext cx="4585390" cy="83984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2. Classification </a:t>
          </a:r>
        </a:p>
      </dsp:txBody>
      <dsp:txXfrm>
        <a:off x="3808941" y="1288884"/>
        <a:ext cx="4536194" cy="790649"/>
      </dsp:txXfrm>
    </dsp:sp>
    <dsp:sp modelId="{928A74F5-604B-4BD4-8EB3-FF312391CF2A}">
      <dsp:nvSpPr>
        <dsp:cNvPr id="0" name=""/>
        <dsp:cNvSpPr/>
      </dsp:nvSpPr>
      <dsp:spPr>
        <a:xfrm rot="5400000">
          <a:off x="5919567" y="2125128"/>
          <a:ext cx="314942" cy="37793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5400000">
        <a:off x="5963660" y="2156622"/>
        <a:ext cx="226758" cy="220459"/>
      </dsp:txXfrm>
    </dsp:sp>
    <dsp:sp modelId="{8C38B129-27AD-4C3D-8D65-F471675488EF}">
      <dsp:nvSpPr>
        <dsp:cNvPr id="0" name=""/>
        <dsp:cNvSpPr/>
      </dsp:nvSpPr>
      <dsp:spPr>
        <a:xfrm>
          <a:off x="3263387" y="2524054"/>
          <a:ext cx="5627302" cy="83984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3. Caractéristique</a:t>
          </a:r>
        </a:p>
      </dsp:txBody>
      <dsp:txXfrm>
        <a:off x="3287985" y="2548652"/>
        <a:ext cx="5578106" cy="790649"/>
      </dsp:txXfrm>
    </dsp:sp>
    <dsp:sp modelId="{C2D0C49A-569E-4FC8-B77F-C282C2D62C23}">
      <dsp:nvSpPr>
        <dsp:cNvPr id="0" name=""/>
        <dsp:cNvSpPr/>
      </dsp:nvSpPr>
      <dsp:spPr>
        <a:xfrm rot="5400000">
          <a:off x="5919567" y="3384896"/>
          <a:ext cx="314942" cy="37793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fr-FR" sz="1500" kern="1200"/>
        </a:p>
      </dsp:txBody>
      <dsp:txXfrm rot="-5400000">
        <a:off x="5963660" y="3416390"/>
        <a:ext cx="226758" cy="220459"/>
      </dsp:txXfrm>
    </dsp:sp>
    <dsp:sp modelId="{6DB8A443-1D00-4CFC-8922-9DA95AB1C5A0}">
      <dsp:nvSpPr>
        <dsp:cNvPr id="0" name=""/>
        <dsp:cNvSpPr/>
      </dsp:nvSpPr>
      <dsp:spPr>
        <a:xfrm>
          <a:off x="2190819" y="3783823"/>
          <a:ext cx="7772437" cy="839845"/>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t>4. Architecture  </a:t>
          </a:r>
        </a:p>
      </dsp:txBody>
      <dsp:txXfrm>
        <a:off x="2215417" y="3808421"/>
        <a:ext cx="7723241" cy="790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4FDA7-7663-4DE7-8C4C-1094A8F963D7}">
      <dsp:nvSpPr>
        <dsp:cNvPr id="0" name=""/>
        <dsp:cNvSpPr/>
      </dsp:nvSpPr>
      <dsp:spPr>
        <a:xfrm>
          <a:off x="4047555" y="790066"/>
          <a:ext cx="608259" cy="91440"/>
        </a:xfrm>
        <a:custGeom>
          <a:avLst/>
          <a:gdLst/>
          <a:ahLst/>
          <a:cxnLst/>
          <a:rect l="0" t="0" r="0" b="0"/>
          <a:pathLst>
            <a:path>
              <a:moveTo>
                <a:pt x="0" y="45720"/>
              </a:moveTo>
              <a:lnTo>
                <a:pt x="608259" y="45720"/>
              </a:lnTo>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35713" y="832589"/>
        <a:ext cx="31942" cy="6394"/>
      </dsp:txXfrm>
    </dsp:sp>
    <dsp:sp modelId="{2B11FA32-EDBD-4F95-A8A4-6B5569240C74}">
      <dsp:nvSpPr>
        <dsp:cNvPr id="0" name=""/>
        <dsp:cNvSpPr/>
      </dsp:nvSpPr>
      <dsp:spPr>
        <a:xfrm>
          <a:off x="1271706" y="2492"/>
          <a:ext cx="2777648" cy="16665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Maitriser les conceptes de base</a:t>
          </a:r>
        </a:p>
      </dsp:txBody>
      <dsp:txXfrm>
        <a:off x="1271706" y="2492"/>
        <a:ext cx="2777648" cy="1666589"/>
      </dsp:txXfrm>
    </dsp:sp>
    <dsp:sp modelId="{B3B2EA8B-813D-4931-AAAE-EBD5F5534F58}">
      <dsp:nvSpPr>
        <dsp:cNvPr id="0" name=""/>
        <dsp:cNvSpPr/>
      </dsp:nvSpPr>
      <dsp:spPr>
        <a:xfrm>
          <a:off x="7464062" y="790066"/>
          <a:ext cx="608259" cy="91440"/>
        </a:xfrm>
        <a:custGeom>
          <a:avLst/>
          <a:gdLst/>
          <a:ahLst/>
          <a:cxnLst/>
          <a:rect l="0" t="0" r="0" b="0"/>
          <a:pathLst>
            <a:path>
              <a:moveTo>
                <a:pt x="0" y="45720"/>
              </a:moveTo>
              <a:lnTo>
                <a:pt x="608259" y="45720"/>
              </a:lnTo>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752220" y="832589"/>
        <a:ext cx="31942" cy="6394"/>
      </dsp:txXfrm>
    </dsp:sp>
    <dsp:sp modelId="{6F574052-1B18-46E8-83F2-A57C0F42EE38}">
      <dsp:nvSpPr>
        <dsp:cNvPr id="0" name=""/>
        <dsp:cNvSpPr/>
      </dsp:nvSpPr>
      <dsp:spPr>
        <a:xfrm>
          <a:off x="4688214" y="2492"/>
          <a:ext cx="2777648" cy="16665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Pouvoir faire la classification </a:t>
          </a:r>
        </a:p>
      </dsp:txBody>
      <dsp:txXfrm>
        <a:off x="4688214" y="2492"/>
        <a:ext cx="2777648" cy="1666589"/>
      </dsp:txXfrm>
    </dsp:sp>
    <dsp:sp modelId="{57A50049-FEB2-40AF-B7AD-90383692472E}">
      <dsp:nvSpPr>
        <dsp:cNvPr id="0" name=""/>
        <dsp:cNvSpPr/>
      </dsp:nvSpPr>
      <dsp:spPr>
        <a:xfrm>
          <a:off x="2660530" y="1667281"/>
          <a:ext cx="6833015" cy="608259"/>
        </a:xfrm>
        <a:custGeom>
          <a:avLst/>
          <a:gdLst/>
          <a:ahLst/>
          <a:cxnLst/>
          <a:rect l="0" t="0" r="0" b="0"/>
          <a:pathLst>
            <a:path>
              <a:moveTo>
                <a:pt x="6833015" y="0"/>
              </a:moveTo>
              <a:lnTo>
                <a:pt x="6833015" y="321229"/>
              </a:lnTo>
              <a:lnTo>
                <a:pt x="0" y="321229"/>
              </a:lnTo>
              <a:lnTo>
                <a:pt x="0" y="608259"/>
              </a:lnTo>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905468" y="1968213"/>
        <a:ext cx="343140" cy="6394"/>
      </dsp:txXfrm>
    </dsp:sp>
    <dsp:sp modelId="{0E2527EF-6529-4B53-8A81-BF5C2CA07FB7}">
      <dsp:nvSpPr>
        <dsp:cNvPr id="0" name=""/>
        <dsp:cNvSpPr/>
      </dsp:nvSpPr>
      <dsp:spPr>
        <a:xfrm>
          <a:off x="8104721" y="2492"/>
          <a:ext cx="2777648" cy="16665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Connaitre les critères de choix </a:t>
          </a:r>
        </a:p>
      </dsp:txBody>
      <dsp:txXfrm>
        <a:off x="8104721" y="2492"/>
        <a:ext cx="2777648" cy="1666589"/>
      </dsp:txXfrm>
    </dsp:sp>
    <dsp:sp modelId="{F55696AB-7397-4872-9D8E-AE1C9F2927F3}">
      <dsp:nvSpPr>
        <dsp:cNvPr id="0" name=""/>
        <dsp:cNvSpPr/>
      </dsp:nvSpPr>
      <dsp:spPr>
        <a:xfrm>
          <a:off x="4047555" y="3095515"/>
          <a:ext cx="608259" cy="91440"/>
        </a:xfrm>
        <a:custGeom>
          <a:avLst/>
          <a:gdLst/>
          <a:ahLst/>
          <a:cxnLst/>
          <a:rect l="0" t="0" r="0" b="0"/>
          <a:pathLst>
            <a:path>
              <a:moveTo>
                <a:pt x="0" y="45720"/>
              </a:moveTo>
              <a:lnTo>
                <a:pt x="608259" y="45720"/>
              </a:lnTo>
            </a:path>
          </a:pathLst>
        </a:custGeom>
        <a:noFill/>
        <a:ln w="9525" cap="rnd" cmpd="sng" algn="ctr">
          <a:solidFill>
            <a:schemeClr val="accent1">
              <a:hueOff val="0"/>
              <a:satOff val="0"/>
              <a:lumOff val="0"/>
              <a:alphaOff val="0"/>
            </a:schemeClr>
          </a:solidFill>
          <a:prstDash val="solid"/>
          <a:tailEnd type="arrow"/>
        </a:ln>
        <a:effectLst/>
        <a:scene3d>
          <a:camera prst="orthographicFront"/>
          <a:lightRig rig="chilly"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35713" y="3138037"/>
        <a:ext cx="31942" cy="6394"/>
      </dsp:txXfrm>
    </dsp:sp>
    <dsp:sp modelId="{8E12F002-7919-4668-A1F9-FE617BA69993}">
      <dsp:nvSpPr>
        <dsp:cNvPr id="0" name=""/>
        <dsp:cNvSpPr/>
      </dsp:nvSpPr>
      <dsp:spPr>
        <a:xfrm>
          <a:off x="1271706" y="2307940"/>
          <a:ext cx="2777648" cy="16665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Connaitre les termes anglo-saxonnes </a:t>
          </a:r>
        </a:p>
      </dsp:txBody>
      <dsp:txXfrm>
        <a:off x="1271706" y="2307940"/>
        <a:ext cx="2777648" cy="1666589"/>
      </dsp:txXfrm>
    </dsp:sp>
    <dsp:sp modelId="{928B6633-FCBD-451D-98D5-7606F6C7DA2B}">
      <dsp:nvSpPr>
        <dsp:cNvPr id="0" name=""/>
        <dsp:cNvSpPr/>
      </dsp:nvSpPr>
      <dsp:spPr>
        <a:xfrm>
          <a:off x="4688214" y="2307940"/>
          <a:ext cx="4135363" cy="1666589"/>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fr-FR" sz="2800" kern="1200" dirty="0"/>
            <a:t>Connaître le brochage, l’architecture, etc.</a:t>
          </a:r>
        </a:p>
      </dsp:txBody>
      <dsp:txXfrm>
        <a:off x="4688214" y="2307940"/>
        <a:ext cx="4135363" cy="16665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3C7B-46AD-4BD0-9FBD-B507C9FB1381}">
      <dsp:nvSpPr>
        <dsp:cNvPr id="0" name=""/>
        <dsp:cNvSpPr/>
      </dsp:nvSpPr>
      <dsp:spPr>
        <a:xfrm>
          <a:off x="1280499" y="-600856"/>
          <a:ext cx="4533865" cy="5164881"/>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228600" lvl="1" indent="-228600" algn="l" defTabSz="1066800">
            <a:lnSpc>
              <a:spcPct val="100000"/>
            </a:lnSpc>
            <a:spcBef>
              <a:spcPct val="0"/>
            </a:spcBef>
            <a:spcAft>
              <a:spcPct val="15000"/>
            </a:spcAft>
            <a:buChar char="•"/>
          </a:pPr>
          <a:r>
            <a:rPr lang="fr-FR" sz="2400" b="1" kern="1200" dirty="0"/>
            <a:t>ROM</a:t>
          </a:r>
        </a:p>
        <a:p>
          <a:pPr marL="228600" lvl="1" indent="-228600" algn="l" defTabSz="1066800">
            <a:lnSpc>
              <a:spcPct val="100000"/>
            </a:lnSpc>
            <a:spcBef>
              <a:spcPct val="0"/>
            </a:spcBef>
            <a:spcAft>
              <a:spcPct val="15000"/>
            </a:spcAft>
            <a:buChar char="•"/>
          </a:pPr>
          <a:r>
            <a:rPr lang="fr-FR" sz="2400" b="1" kern="1200" dirty="0"/>
            <a:t>PROM</a:t>
          </a:r>
        </a:p>
        <a:p>
          <a:pPr marL="228600" lvl="1" indent="-228600" algn="l" defTabSz="1066800">
            <a:lnSpc>
              <a:spcPct val="100000"/>
            </a:lnSpc>
            <a:spcBef>
              <a:spcPct val="0"/>
            </a:spcBef>
            <a:spcAft>
              <a:spcPct val="15000"/>
            </a:spcAft>
            <a:buChar char="•"/>
          </a:pPr>
          <a:r>
            <a:rPr lang="fr-FR" sz="2400" b="1" kern="1200" dirty="0"/>
            <a:t>EPROM</a:t>
          </a:r>
        </a:p>
        <a:p>
          <a:pPr marL="228600" lvl="1" indent="-228600" algn="l" defTabSz="1066800">
            <a:lnSpc>
              <a:spcPct val="100000"/>
            </a:lnSpc>
            <a:spcBef>
              <a:spcPct val="0"/>
            </a:spcBef>
            <a:spcAft>
              <a:spcPct val="15000"/>
            </a:spcAft>
            <a:buChar char="•"/>
          </a:pPr>
          <a:r>
            <a:rPr lang="fr-FR" sz="2400" b="1" kern="1200" dirty="0"/>
            <a:t>EEPROM</a:t>
          </a:r>
        </a:p>
        <a:p>
          <a:pPr marL="228600" lvl="1" indent="-228600" algn="l" defTabSz="1066800">
            <a:lnSpc>
              <a:spcPct val="100000"/>
            </a:lnSpc>
            <a:spcBef>
              <a:spcPct val="0"/>
            </a:spcBef>
            <a:spcAft>
              <a:spcPct val="15000"/>
            </a:spcAft>
            <a:buChar char="•"/>
          </a:pPr>
          <a:r>
            <a:rPr lang="fr-FR" sz="2400" b="1" kern="1200" dirty="0"/>
            <a:t>Flash</a:t>
          </a:r>
        </a:p>
      </dsp:txBody>
      <dsp:txXfrm>
        <a:off x="2413965" y="173876"/>
        <a:ext cx="2210259" cy="3615417"/>
      </dsp:txXfrm>
    </dsp:sp>
    <dsp:sp modelId="{62C41318-E4D8-4750-9C8F-6C8427DA18F4}">
      <dsp:nvSpPr>
        <dsp:cNvPr id="0" name=""/>
        <dsp:cNvSpPr/>
      </dsp:nvSpPr>
      <dsp:spPr>
        <a:xfrm>
          <a:off x="147032" y="848118"/>
          <a:ext cx="2266932" cy="22669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Morte</a:t>
          </a:r>
        </a:p>
      </dsp:txBody>
      <dsp:txXfrm>
        <a:off x="479017" y="1180103"/>
        <a:ext cx="1602962" cy="1602962"/>
      </dsp:txXfrm>
    </dsp:sp>
    <dsp:sp modelId="{CD63620C-B84E-4274-BB25-EFF5E3C6C19B}">
      <dsp:nvSpPr>
        <dsp:cNvPr id="0" name=""/>
        <dsp:cNvSpPr/>
      </dsp:nvSpPr>
      <dsp:spPr>
        <a:xfrm>
          <a:off x="6965586" y="0"/>
          <a:ext cx="5079380" cy="3963169"/>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12700" rIns="25400" bIns="12700" numCol="1" spcCol="1270" anchor="ctr" anchorCtr="0">
          <a:noAutofit/>
        </a:bodyPr>
        <a:lstStyle/>
        <a:p>
          <a:pPr marL="228600" lvl="1" indent="-228600" algn="l" defTabSz="889000">
            <a:lnSpc>
              <a:spcPct val="150000"/>
            </a:lnSpc>
            <a:spcBef>
              <a:spcPct val="0"/>
            </a:spcBef>
            <a:spcAft>
              <a:spcPct val="15000"/>
            </a:spcAft>
            <a:buChar char="•"/>
          </a:pPr>
          <a:r>
            <a:rPr lang="fr-FR" sz="2000" b="1" kern="1200" dirty="0"/>
            <a:t>Statique</a:t>
          </a:r>
          <a:r>
            <a:rPr lang="fr-FR" sz="2000" kern="1200" dirty="0"/>
            <a:t> (plus rapide)</a:t>
          </a:r>
        </a:p>
        <a:p>
          <a:pPr marL="228600" lvl="1" indent="-228600" algn="l" defTabSz="889000">
            <a:lnSpc>
              <a:spcPct val="150000"/>
            </a:lnSpc>
            <a:spcBef>
              <a:spcPct val="0"/>
            </a:spcBef>
            <a:spcAft>
              <a:spcPct val="15000"/>
            </a:spcAft>
            <a:buChar char="•"/>
          </a:pPr>
          <a:r>
            <a:rPr lang="fr-FR" sz="2000" b="1" kern="1200" dirty="0"/>
            <a:t>Dynamique</a:t>
          </a:r>
          <a:r>
            <a:rPr lang="fr-FR" sz="2000" kern="1200" dirty="0"/>
            <a:t> (moins encombrants, moins chères)</a:t>
          </a:r>
        </a:p>
      </dsp:txBody>
      <dsp:txXfrm>
        <a:off x="8235431" y="594475"/>
        <a:ext cx="2476198" cy="2774219"/>
      </dsp:txXfrm>
    </dsp:sp>
    <dsp:sp modelId="{AAEBBD40-2348-4615-99BD-228C5F480133}">
      <dsp:nvSpPr>
        <dsp:cNvPr id="0" name=""/>
        <dsp:cNvSpPr/>
      </dsp:nvSpPr>
      <dsp:spPr>
        <a:xfrm>
          <a:off x="6179821" y="848118"/>
          <a:ext cx="2117043" cy="2266932"/>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Vive</a:t>
          </a:r>
        </a:p>
        <a:p>
          <a:pPr marL="0" lvl="0" indent="0" algn="ctr" defTabSz="1422400">
            <a:lnSpc>
              <a:spcPct val="90000"/>
            </a:lnSpc>
            <a:spcBef>
              <a:spcPct val="0"/>
            </a:spcBef>
            <a:spcAft>
              <a:spcPct val="35000"/>
            </a:spcAft>
            <a:buNone/>
          </a:pPr>
          <a:r>
            <a:rPr lang="fr-FR" sz="3200" kern="1200" dirty="0"/>
            <a:t>(RAM)</a:t>
          </a:r>
        </a:p>
      </dsp:txBody>
      <dsp:txXfrm>
        <a:off x="6489855" y="1180103"/>
        <a:ext cx="1496975" cy="16029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16A8C-54AF-4E49-92B5-1DB006F80FB7}">
      <dsp:nvSpPr>
        <dsp:cNvPr id="0" name=""/>
        <dsp:cNvSpPr/>
      </dsp:nvSpPr>
      <dsp:spPr>
        <a:xfrm>
          <a:off x="-5549268" y="-856124"/>
          <a:ext cx="6658320" cy="6658320"/>
        </a:xfrm>
        <a:prstGeom prst="blockArc">
          <a:avLst>
            <a:gd name="adj1" fmla="val 18900000"/>
            <a:gd name="adj2" fmla="val 2700000"/>
            <a:gd name="adj3" fmla="val 324"/>
          </a:avLst>
        </a:pr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4C96833-4D39-419B-95F3-FA99549366F9}">
      <dsp:nvSpPr>
        <dsp:cNvPr id="0" name=""/>
        <dsp:cNvSpPr/>
      </dsp:nvSpPr>
      <dsp:spPr>
        <a:xfrm>
          <a:off x="909211" y="559934"/>
          <a:ext cx="5701024" cy="170631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21564"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t>Parallèle</a:t>
          </a:r>
        </a:p>
        <a:p>
          <a:pPr marL="228600" lvl="1" indent="-228600" algn="l" defTabSz="1066800">
            <a:lnSpc>
              <a:spcPct val="90000"/>
            </a:lnSpc>
            <a:spcBef>
              <a:spcPct val="0"/>
            </a:spcBef>
            <a:spcAft>
              <a:spcPct val="15000"/>
            </a:spcAft>
            <a:buChar char="•"/>
          </a:pPr>
          <a:r>
            <a:rPr lang="fr-FR" sz="2400" kern="1200" dirty="0"/>
            <a:t>Grande capacité</a:t>
          </a:r>
        </a:p>
        <a:p>
          <a:pPr marL="228600" lvl="1" indent="-228600" algn="l" defTabSz="1066800">
            <a:lnSpc>
              <a:spcPct val="90000"/>
            </a:lnSpc>
            <a:spcBef>
              <a:spcPct val="0"/>
            </a:spcBef>
            <a:spcAft>
              <a:spcPct val="15000"/>
            </a:spcAft>
            <a:buChar char="•"/>
          </a:pPr>
          <a:r>
            <a:rPr lang="fr-FR" sz="2400" kern="1200" dirty="0"/>
            <a:t>Très rapide</a:t>
          </a:r>
        </a:p>
      </dsp:txBody>
      <dsp:txXfrm>
        <a:off x="909211" y="559934"/>
        <a:ext cx="5701024" cy="1706317"/>
      </dsp:txXfrm>
    </dsp:sp>
    <dsp:sp modelId="{15E49442-D798-4938-807F-08EF078B3895}">
      <dsp:nvSpPr>
        <dsp:cNvPr id="0" name=""/>
        <dsp:cNvSpPr/>
      </dsp:nvSpPr>
      <dsp:spPr>
        <a:xfrm>
          <a:off x="26090" y="529971"/>
          <a:ext cx="1766242" cy="176624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DAE4125-80B9-46DE-B7A9-2E59410E1F61}">
      <dsp:nvSpPr>
        <dsp:cNvPr id="0" name=""/>
        <dsp:cNvSpPr/>
      </dsp:nvSpPr>
      <dsp:spPr>
        <a:xfrm>
          <a:off x="909211" y="2666481"/>
          <a:ext cx="5701024" cy="1732994"/>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21564"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t>Série (FIFO, LIFO)</a:t>
          </a:r>
        </a:p>
        <a:p>
          <a:pPr marL="228600" lvl="1" indent="-228600" algn="l" defTabSz="1066800">
            <a:lnSpc>
              <a:spcPct val="90000"/>
            </a:lnSpc>
            <a:spcBef>
              <a:spcPct val="0"/>
            </a:spcBef>
            <a:spcAft>
              <a:spcPct val="15000"/>
            </a:spcAft>
            <a:buChar char="•"/>
          </a:pPr>
          <a:r>
            <a:rPr lang="fr-FR" sz="2400" kern="1200" dirty="0"/>
            <a:t>Moins encombreant</a:t>
          </a:r>
        </a:p>
        <a:p>
          <a:pPr marL="228600" lvl="1" indent="-228600" algn="l" defTabSz="1066800">
            <a:lnSpc>
              <a:spcPct val="90000"/>
            </a:lnSpc>
            <a:spcBef>
              <a:spcPct val="0"/>
            </a:spcBef>
            <a:spcAft>
              <a:spcPct val="15000"/>
            </a:spcAft>
            <a:buChar char="•"/>
          </a:pPr>
          <a:r>
            <a:rPr lang="fr-FR" sz="2400" kern="1200" dirty="0"/>
            <a:t>Bonne imunité au bruit</a:t>
          </a:r>
        </a:p>
      </dsp:txBody>
      <dsp:txXfrm>
        <a:off x="909211" y="2666481"/>
        <a:ext cx="5701024" cy="1732994"/>
      </dsp:txXfrm>
    </dsp:sp>
    <dsp:sp modelId="{64E733AE-B8DA-49CD-8280-214A62ADA01B}">
      <dsp:nvSpPr>
        <dsp:cNvPr id="0" name=""/>
        <dsp:cNvSpPr/>
      </dsp:nvSpPr>
      <dsp:spPr>
        <a:xfrm>
          <a:off x="26090" y="2649858"/>
          <a:ext cx="1766242" cy="1766242"/>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16A8C-54AF-4E49-92B5-1DB006F80FB7}">
      <dsp:nvSpPr>
        <dsp:cNvPr id="0" name=""/>
        <dsp:cNvSpPr/>
      </dsp:nvSpPr>
      <dsp:spPr>
        <a:xfrm>
          <a:off x="-5466256" y="-837060"/>
          <a:ext cx="6509357" cy="6509357"/>
        </a:xfrm>
        <a:prstGeom prst="blockArc">
          <a:avLst>
            <a:gd name="adj1" fmla="val 18900000"/>
            <a:gd name="adj2" fmla="val 2700000"/>
            <a:gd name="adj3" fmla="val 332"/>
          </a:avLst>
        </a:prstGeom>
        <a:noFill/>
        <a:ln w="15875"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4C96833-4D39-419B-95F3-FA99549366F9}">
      <dsp:nvSpPr>
        <dsp:cNvPr id="0" name=""/>
        <dsp:cNvSpPr/>
      </dsp:nvSpPr>
      <dsp:spPr>
        <a:xfrm>
          <a:off x="671130" y="396237"/>
          <a:ext cx="7173087" cy="114161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7594"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t>Électronique </a:t>
          </a:r>
        </a:p>
        <a:p>
          <a:pPr marL="228600" lvl="1" indent="-228600" algn="l" defTabSz="1066800">
            <a:lnSpc>
              <a:spcPct val="90000"/>
            </a:lnSpc>
            <a:spcBef>
              <a:spcPct val="0"/>
            </a:spcBef>
            <a:spcAft>
              <a:spcPct val="15000"/>
            </a:spcAft>
            <a:buChar char="•"/>
          </a:pPr>
          <a:r>
            <a:rPr lang="fr-FR" sz="2400" kern="1200" dirty="0"/>
            <a:t>ROM, PROM, EPROM, EEPROM, RAM</a:t>
          </a:r>
        </a:p>
      </dsp:txBody>
      <dsp:txXfrm>
        <a:off x="671130" y="396237"/>
        <a:ext cx="7173087" cy="1141618"/>
      </dsp:txXfrm>
    </dsp:sp>
    <dsp:sp modelId="{15E49442-D798-4938-807F-08EF078B3895}">
      <dsp:nvSpPr>
        <dsp:cNvPr id="0" name=""/>
        <dsp:cNvSpPr/>
      </dsp:nvSpPr>
      <dsp:spPr>
        <a:xfrm>
          <a:off x="66726" y="362642"/>
          <a:ext cx="1208809" cy="12088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6DAE4125-80B9-46DE-B7A9-2E59410E1F61}">
      <dsp:nvSpPr>
        <dsp:cNvPr id="0" name=""/>
        <dsp:cNvSpPr/>
      </dsp:nvSpPr>
      <dsp:spPr>
        <a:xfrm>
          <a:off x="1022652" y="1884218"/>
          <a:ext cx="6821566" cy="106679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7594"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t>Magnétique</a:t>
          </a:r>
        </a:p>
        <a:p>
          <a:pPr marL="228600" lvl="1" indent="-228600" algn="l" defTabSz="1066800">
            <a:lnSpc>
              <a:spcPct val="90000"/>
            </a:lnSpc>
            <a:spcBef>
              <a:spcPct val="0"/>
            </a:spcBef>
            <a:spcAft>
              <a:spcPct val="15000"/>
            </a:spcAft>
            <a:buChar char="•"/>
          </a:pPr>
          <a:r>
            <a:rPr lang="fr-FR" sz="2400" kern="1200" dirty="0"/>
            <a:t>Bandes magnétique, disque dur</a:t>
          </a:r>
        </a:p>
      </dsp:txBody>
      <dsp:txXfrm>
        <a:off x="1022652" y="1884218"/>
        <a:ext cx="6821566" cy="1066798"/>
      </dsp:txXfrm>
    </dsp:sp>
    <dsp:sp modelId="{64E733AE-B8DA-49CD-8280-214A62ADA01B}">
      <dsp:nvSpPr>
        <dsp:cNvPr id="0" name=""/>
        <dsp:cNvSpPr/>
      </dsp:nvSpPr>
      <dsp:spPr>
        <a:xfrm>
          <a:off x="418247" y="1813213"/>
          <a:ext cx="1208809" cy="12088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3A902CA5-016F-4A15-BC04-45BD92D3EA3D}">
      <dsp:nvSpPr>
        <dsp:cNvPr id="0" name=""/>
        <dsp:cNvSpPr/>
      </dsp:nvSpPr>
      <dsp:spPr>
        <a:xfrm>
          <a:off x="671130" y="3384665"/>
          <a:ext cx="7173087" cy="967047"/>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7594" tIns="71120" rIns="71120" bIns="71120" numCol="1" spcCol="1270" anchor="t" anchorCtr="0">
          <a:noAutofit/>
        </a:bodyPr>
        <a:lstStyle/>
        <a:p>
          <a:pPr marL="0" lvl="0" indent="0" algn="l" defTabSz="1244600">
            <a:lnSpc>
              <a:spcPct val="90000"/>
            </a:lnSpc>
            <a:spcBef>
              <a:spcPct val="0"/>
            </a:spcBef>
            <a:spcAft>
              <a:spcPct val="35000"/>
            </a:spcAft>
            <a:buNone/>
          </a:pPr>
          <a:r>
            <a:rPr lang="fr-FR" sz="2800" b="1" kern="1200" dirty="0"/>
            <a:t>Optique</a:t>
          </a:r>
        </a:p>
        <a:p>
          <a:pPr marL="228600" lvl="1" indent="-228600" algn="l" defTabSz="1066800">
            <a:lnSpc>
              <a:spcPct val="90000"/>
            </a:lnSpc>
            <a:spcBef>
              <a:spcPct val="0"/>
            </a:spcBef>
            <a:spcAft>
              <a:spcPct val="15000"/>
            </a:spcAft>
            <a:buChar char="•"/>
          </a:pPr>
          <a:r>
            <a:rPr lang="fr-FR" sz="2400" kern="1200" dirty="0"/>
            <a:t>CD, VCD,DVD</a:t>
          </a:r>
        </a:p>
      </dsp:txBody>
      <dsp:txXfrm>
        <a:off x="671130" y="3384665"/>
        <a:ext cx="7173087" cy="967047"/>
      </dsp:txXfrm>
    </dsp:sp>
    <dsp:sp modelId="{82F2DDD1-5E5E-4D9D-AE49-BCF2FD9F7469}">
      <dsp:nvSpPr>
        <dsp:cNvPr id="0" name=""/>
        <dsp:cNvSpPr/>
      </dsp:nvSpPr>
      <dsp:spPr>
        <a:xfrm>
          <a:off x="66726" y="3263784"/>
          <a:ext cx="1208809" cy="1208809"/>
        </a:xfrm>
        <a:prstGeom prst="ellipse">
          <a:avLst/>
        </a:prstGeom>
        <a:solidFill>
          <a:schemeClr val="lt1">
            <a:hueOff val="0"/>
            <a:satOff val="0"/>
            <a:lumOff val="0"/>
            <a:alphaOff val="0"/>
          </a:schemeClr>
        </a:solidFill>
        <a:ln w="9525"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FB135-7E3E-469C-8D03-C0D8AF71E8F5}">
      <dsp:nvSpPr>
        <dsp:cNvPr id="0" name=""/>
        <dsp:cNvSpPr/>
      </dsp:nvSpPr>
      <dsp:spPr>
        <a:xfrm>
          <a:off x="4285" y="1159344"/>
          <a:ext cx="2655093" cy="265509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fr-FR" sz="2800" b="1" kern="1200" dirty="0"/>
            <a:t>Capacité</a:t>
          </a:r>
        </a:p>
        <a:p>
          <a:pPr marL="0" lvl="0" indent="0" algn="ctr" defTabSz="1244600">
            <a:lnSpc>
              <a:spcPct val="90000"/>
            </a:lnSpc>
            <a:spcBef>
              <a:spcPct val="0"/>
            </a:spcBef>
            <a:spcAft>
              <a:spcPct val="35000"/>
            </a:spcAft>
            <a:buNone/>
          </a:pPr>
          <a:r>
            <a:rPr lang="fr-FR" sz="2800" kern="1200" dirty="0"/>
            <a:t>b, kb, Mb, Gb, Tb</a:t>
          </a:r>
        </a:p>
      </dsp:txBody>
      <dsp:txXfrm>
        <a:off x="393114" y="1548173"/>
        <a:ext cx="1877435" cy="1877435"/>
      </dsp:txXfrm>
    </dsp:sp>
    <dsp:sp modelId="{7DE0173B-0BF6-4BA8-B010-AD8287CC8735}">
      <dsp:nvSpPr>
        <dsp:cNvPr id="0" name=""/>
        <dsp:cNvSpPr/>
      </dsp:nvSpPr>
      <dsp:spPr>
        <a:xfrm>
          <a:off x="2874972" y="1716913"/>
          <a:ext cx="1539954" cy="153995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fr-FR" sz="2500" kern="1200"/>
        </a:p>
      </dsp:txBody>
      <dsp:txXfrm>
        <a:off x="3079093" y="2305791"/>
        <a:ext cx="1131712" cy="362198"/>
      </dsp:txXfrm>
    </dsp:sp>
    <dsp:sp modelId="{8CE85E54-0C8D-4807-A5CE-BE56DE61072E}">
      <dsp:nvSpPr>
        <dsp:cNvPr id="0" name=""/>
        <dsp:cNvSpPr/>
      </dsp:nvSpPr>
      <dsp:spPr>
        <a:xfrm>
          <a:off x="4630520" y="1159344"/>
          <a:ext cx="2655093" cy="265509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b="1" kern="1200" dirty="0"/>
            <a:t>Fréquence</a:t>
          </a:r>
        </a:p>
        <a:p>
          <a:pPr marL="0" lvl="0" indent="0" algn="ctr" defTabSz="1066800">
            <a:lnSpc>
              <a:spcPct val="90000"/>
            </a:lnSpc>
            <a:spcBef>
              <a:spcPct val="0"/>
            </a:spcBef>
            <a:spcAft>
              <a:spcPct val="35000"/>
            </a:spcAft>
            <a:buNone/>
          </a:pPr>
          <a:r>
            <a:rPr lang="fr-FR" sz="2400" kern="1200" dirty="0"/>
            <a:t>Hz, kHz, MHz, GHz</a:t>
          </a:r>
        </a:p>
      </dsp:txBody>
      <dsp:txXfrm>
        <a:off x="5019349" y="1548173"/>
        <a:ext cx="1877435" cy="1877435"/>
      </dsp:txXfrm>
    </dsp:sp>
    <dsp:sp modelId="{5A39F5AF-E3BB-4939-80E5-A06311AC6FD9}">
      <dsp:nvSpPr>
        <dsp:cNvPr id="0" name=""/>
        <dsp:cNvSpPr/>
      </dsp:nvSpPr>
      <dsp:spPr>
        <a:xfrm>
          <a:off x="7501207" y="1716913"/>
          <a:ext cx="1539954" cy="153995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fr-FR" sz="5500" kern="1200"/>
        </a:p>
      </dsp:txBody>
      <dsp:txXfrm>
        <a:off x="7705328" y="2034144"/>
        <a:ext cx="1131712" cy="905492"/>
      </dsp:txXfrm>
    </dsp:sp>
    <dsp:sp modelId="{CF460C2D-4E33-4698-8330-BFFEFF91EB40}">
      <dsp:nvSpPr>
        <dsp:cNvPr id="0" name=""/>
        <dsp:cNvSpPr/>
      </dsp:nvSpPr>
      <dsp:spPr>
        <a:xfrm>
          <a:off x="9256755" y="1159344"/>
          <a:ext cx="2930957" cy="265509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fr-FR" sz="2400" kern="1200" dirty="0"/>
            <a:t>Performance</a:t>
          </a:r>
        </a:p>
      </dsp:txBody>
      <dsp:txXfrm>
        <a:off x="9685984" y="1548173"/>
        <a:ext cx="2072499" cy="18774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4B4A5-A0C7-40BF-8976-711AC06F9284}">
      <dsp:nvSpPr>
        <dsp:cNvPr id="0" name=""/>
        <dsp:cNvSpPr/>
      </dsp:nvSpPr>
      <dsp:spPr>
        <a:xfrm>
          <a:off x="0" y="0"/>
          <a:ext cx="9961418" cy="0"/>
        </a:xfrm>
        <a:prstGeom prst="line">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0BE081-4F6B-464E-9F04-61DC7BFBC18C}">
      <dsp:nvSpPr>
        <dsp:cNvPr id="0" name=""/>
        <dsp:cNvSpPr/>
      </dsp:nvSpPr>
      <dsp:spPr>
        <a:xfrm>
          <a:off x="0" y="0"/>
          <a:ext cx="2386326" cy="4254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marL="0" lvl="0" indent="0" algn="l" defTabSz="1866900">
            <a:lnSpc>
              <a:spcPct val="90000"/>
            </a:lnSpc>
            <a:spcBef>
              <a:spcPct val="0"/>
            </a:spcBef>
            <a:spcAft>
              <a:spcPct val="35000"/>
            </a:spcAft>
            <a:buNone/>
          </a:pPr>
          <a:r>
            <a:rPr lang="fr-FR" sz="4200" b="1" kern="1200" dirty="0"/>
            <a:t>Objectif</a:t>
          </a:r>
        </a:p>
      </dsp:txBody>
      <dsp:txXfrm>
        <a:off x="0" y="0"/>
        <a:ext cx="2386326" cy="4254115"/>
      </dsp:txXfrm>
    </dsp:sp>
    <dsp:sp modelId="{4161D0F4-847E-4E84-96BD-1DEB0DB10326}">
      <dsp:nvSpPr>
        <dsp:cNvPr id="0" name=""/>
        <dsp:cNvSpPr/>
      </dsp:nvSpPr>
      <dsp:spPr>
        <a:xfrm>
          <a:off x="2452062" y="93578"/>
          <a:ext cx="6753796" cy="1871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Maitriser la signification des termes PLD, CPLD, FPGA, ASIC.</a:t>
          </a:r>
        </a:p>
      </dsp:txBody>
      <dsp:txXfrm>
        <a:off x="2452062" y="93578"/>
        <a:ext cx="6753796" cy="1871561"/>
      </dsp:txXfrm>
    </dsp:sp>
    <dsp:sp modelId="{99F99071-2FF4-4B3F-A26F-6C36501EE1DA}">
      <dsp:nvSpPr>
        <dsp:cNvPr id="0" name=""/>
        <dsp:cNvSpPr/>
      </dsp:nvSpPr>
      <dsp:spPr>
        <a:xfrm>
          <a:off x="2386326" y="1965139"/>
          <a:ext cx="350595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9B68E8F-9747-4A19-99F9-DC00D29ECEAD}">
      <dsp:nvSpPr>
        <dsp:cNvPr id="0" name=""/>
        <dsp:cNvSpPr/>
      </dsp:nvSpPr>
      <dsp:spPr>
        <a:xfrm>
          <a:off x="2452062" y="2058717"/>
          <a:ext cx="7509268" cy="2099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Pouvoir faire la différence entre ces circuits ainsi que la  classification des PLD.</a:t>
          </a:r>
        </a:p>
      </dsp:txBody>
      <dsp:txXfrm>
        <a:off x="2452062" y="2058717"/>
        <a:ext cx="7509268" cy="2099461"/>
      </dsp:txXfrm>
    </dsp:sp>
    <dsp:sp modelId="{22A49811-E16F-4F9D-A698-0715F80DC60B}">
      <dsp:nvSpPr>
        <dsp:cNvPr id="0" name=""/>
        <dsp:cNvSpPr/>
      </dsp:nvSpPr>
      <dsp:spPr>
        <a:xfrm>
          <a:off x="2386326" y="4158178"/>
          <a:ext cx="3505952"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105F7-B0E1-4E39-AAE6-8BE7922E752D}">
      <dsp:nvSpPr>
        <dsp:cNvPr id="0" name=""/>
        <dsp:cNvSpPr/>
      </dsp:nvSpPr>
      <dsp:spPr>
        <a:xfrm>
          <a:off x="0" y="54273"/>
          <a:ext cx="7509164" cy="791505"/>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PAL</a:t>
          </a:r>
        </a:p>
      </dsp:txBody>
      <dsp:txXfrm>
        <a:off x="38638" y="92911"/>
        <a:ext cx="7431888" cy="714229"/>
      </dsp:txXfrm>
    </dsp:sp>
    <dsp:sp modelId="{FF855718-6981-4881-8404-E19C4D3AC807}">
      <dsp:nvSpPr>
        <dsp:cNvPr id="0" name=""/>
        <dsp:cNvSpPr/>
      </dsp:nvSpPr>
      <dsp:spPr>
        <a:xfrm>
          <a:off x="0" y="845778"/>
          <a:ext cx="7509164"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41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kern="1200" dirty="0"/>
            <a:t>Le réseau AND est programmable et le réseau OR est fixe</a:t>
          </a:r>
        </a:p>
      </dsp:txBody>
      <dsp:txXfrm>
        <a:off x="0" y="845778"/>
        <a:ext cx="7509164" cy="819720"/>
      </dsp:txXfrm>
    </dsp:sp>
    <dsp:sp modelId="{A410656B-1184-419A-975A-8CC281425C18}">
      <dsp:nvSpPr>
        <dsp:cNvPr id="0" name=""/>
        <dsp:cNvSpPr/>
      </dsp:nvSpPr>
      <dsp:spPr>
        <a:xfrm>
          <a:off x="0" y="1665498"/>
          <a:ext cx="7509164" cy="791505"/>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PLA</a:t>
          </a:r>
        </a:p>
      </dsp:txBody>
      <dsp:txXfrm>
        <a:off x="38638" y="1704136"/>
        <a:ext cx="7431888" cy="714229"/>
      </dsp:txXfrm>
    </dsp:sp>
    <dsp:sp modelId="{33EAA9FB-0785-43FE-8E4F-56308AF1CCEE}">
      <dsp:nvSpPr>
        <dsp:cNvPr id="0" name=""/>
        <dsp:cNvSpPr/>
      </dsp:nvSpPr>
      <dsp:spPr>
        <a:xfrm>
          <a:off x="0" y="2457003"/>
          <a:ext cx="7509164" cy="819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41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kern="1200" dirty="0"/>
            <a:t>Les deux réseaux AND et OR sont programmable</a:t>
          </a:r>
        </a:p>
      </dsp:txBody>
      <dsp:txXfrm>
        <a:off x="0" y="2457003"/>
        <a:ext cx="7509164" cy="819720"/>
      </dsp:txXfrm>
    </dsp:sp>
    <dsp:sp modelId="{220F91D7-7702-4E9B-AE8E-4A13EEA3CF1C}">
      <dsp:nvSpPr>
        <dsp:cNvPr id="0" name=""/>
        <dsp:cNvSpPr/>
      </dsp:nvSpPr>
      <dsp:spPr>
        <a:xfrm>
          <a:off x="0" y="3276723"/>
          <a:ext cx="7509164" cy="791505"/>
        </a:xfrm>
        <a:prstGeom prst="roundRect">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fr-FR" sz="3300" kern="1200" dirty="0"/>
            <a:t>GAL</a:t>
          </a:r>
        </a:p>
      </dsp:txBody>
      <dsp:txXfrm>
        <a:off x="38638" y="3315361"/>
        <a:ext cx="7431888" cy="714229"/>
      </dsp:txXfrm>
    </dsp:sp>
    <dsp:sp modelId="{47F4CDE5-7458-4DCC-9491-AD03F1209D47}">
      <dsp:nvSpPr>
        <dsp:cNvPr id="0" name=""/>
        <dsp:cNvSpPr/>
      </dsp:nvSpPr>
      <dsp:spPr>
        <a:xfrm>
          <a:off x="0" y="4068228"/>
          <a:ext cx="7509164"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41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fr-FR" sz="2600" kern="1200" dirty="0"/>
            <a:t>Un PAL effaçable électriquement.</a:t>
          </a:r>
        </a:p>
      </dsp:txBody>
      <dsp:txXfrm>
        <a:off x="0" y="4068228"/>
        <a:ext cx="7509164" cy="5464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F34AA-97A3-48FA-9813-A6CD3DAD692D}">
      <dsp:nvSpPr>
        <dsp:cNvPr id="0" name=""/>
        <dsp:cNvSpPr/>
      </dsp:nvSpPr>
      <dsp:spPr>
        <a:xfrm>
          <a:off x="0" y="50890"/>
          <a:ext cx="8128000" cy="8766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Les ASIC prédiffusés (gate arrays)</a:t>
          </a:r>
          <a:endParaRPr lang="fr-FR" sz="3200" kern="1200" dirty="0"/>
        </a:p>
      </dsp:txBody>
      <dsp:txXfrm>
        <a:off x="42793" y="93683"/>
        <a:ext cx="8042414" cy="791036"/>
      </dsp:txXfrm>
    </dsp:sp>
    <dsp:sp modelId="{9D796827-814B-438D-83E5-AA674980AE1E}">
      <dsp:nvSpPr>
        <dsp:cNvPr id="0" name=""/>
        <dsp:cNvSpPr/>
      </dsp:nvSpPr>
      <dsp:spPr>
        <a:xfrm>
          <a:off x="0" y="927513"/>
          <a:ext cx="8128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fr-FR" sz="2800" kern="1200" dirty="0"/>
        </a:p>
      </dsp:txBody>
      <dsp:txXfrm>
        <a:off x="0" y="927513"/>
        <a:ext cx="8128000" cy="596160"/>
      </dsp:txXfrm>
    </dsp:sp>
    <dsp:sp modelId="{FD81C754-5225-4BD3-9099-AF116687819F}">
      <dsp:nvSpPr>
        <dsp:cNvPr id="0" name=""/>
        <dsp:cNvSpPr/>
      </dsp:nvSpPr>
      <dsp:spPr>
        <a:xfrm>
          <a:off x="0" y="1523673"/>
          <a:ext cx="8128000" cy="8766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fr-FR" sz="3000" b="1" i="1" kern="1200" dirty="0"/>
            <a:t>Les ASIC précaractérisés (standard cell)</a:t>
          </a:r>
          <a:endParaRPr lang="fr-FR" sz="3000" kern="1200" dirty="0"/>
        </a:p>
      </dsp:txBody>
      <dsp:txXfrm>
        <a:off x="42793" y="1566466"/>
        <a:ext cx="8042414" cy="791036"/>
      </dsp:txXfrm>
    </dsp:sp>
    <dsp:sp modelId="{A04A801C-D28D-4FD2-A2F4-8ADFB8FDFE28}">
      <dsp:nvSpPr>
        <dsp:cNvPr id="0" name=""/>
        <dsp:cNvSpPr/>
      </dsp:nvSpPr>
      <dsp:spPr>
        <a:xfrm>
          <a:off x="0" y="2400295"/>
          <a:ext cx="8128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fr-FR" sz="2800" kern="1200" dirty="0"/>
        </a:p>
      </dsp:txBody>
      <dsp:txXfrm>
        <a:off x="0" y="2400295"/>
        <a:ext cx="8128000" cy="596160"/>
      </dsp:txXfrm>
    </dsp:sp>
    <dsp:sp modelId="{4D72CE85-8921-44C8-BA42-263EE68147FE}">
      <dsp:nvSpPr>
        <dsp:cNvPr id="0" name=""/>
        <dsp:cNvSpPr/>
      </dsp:nvSpPr>
      <dsp:spPr>
        <a:xfrm>
          <a:off x="0" y="2996455"/>
          <a:ext cx="8128000" cy="87662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fr-FR" sz="3600" b="1" i="1" kern="1200" dirty="0"/>
            <a:t>Les ASIC "fulls customs"</a:t>
          </a:r>
          <a:endParaRPr lang="fr-FR" sz="3600" kern="1200" dirty="0"/>
        </a:p>
      </dsp:txBody>
      <dsp:txXfrm>
        <a:off x="42793" y="3039248"/>
        <a:ext cx="8042414" cy="791036"/>
      </dsp:txXfrm>
    </dsp:sp>
    <dsp:sp modelId="{9A996796-6B31-45BD-BA8D-42F291A9415B}">
      <dsp:nvSpPr>
        <dsp:cNvPr id="0" name=""/>
        <dsp:cNvSpPr/>
      </dsp:nvSpPr>
      <dsp:spPr>
        <a:xfrm>
          <a:off x="0" y="3873078"/>
          <a:ext cx="8128000"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45720" rIns="256032" bIns="45720" numCol="1" spcCol="1270" anchor="t" anchorCtr="0">
          <a:noAutofit/>
        </a:bodyPr>
        <a:lstStyle/>
        <a:p>
          <a:pPr marL="285750" lvl="1" indent="-285750" algn="l" defTabSz="1244600">
            <a:lnSpc>
              <a:spcPct val="90000"/>
            </a:lnSpc>
            <a:spcBef>
              <a:spcPct val="0"/>
            </a:spcBef>
            <a:spcAft>
              <a:spcPct val="20000"/>
            </a:spcAft>
            <a:buChar char="•"/>
          </a:pPr>
          <a:endParaRPr lang="fr-FR" sz="2800" kern="1200" dirty="0"/>
        </a:p>
      </dsp:txBody>
      <dsp:txXfrm>
        <a:off x="0" y="3873078"/>
        <a:ext cx="8128000" cy="5961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83075-954C-498F-B87E-536AA76447E1}">
      <dsp:nvSpPr>
        <dsp:cNvPr id="0" name=""/>
        <dsp:cNvSpPr/>
      </dsp:nvSpPr>
      <dsp:spPr>
        <a:xfrm>
          <a:off x="0" y="0"/>
          <a:ext cx="10243127" cy="0"/>
        </a:xfrm>
        <a:prstGeom prst="line">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p3d extrusionH="381000" contourW="38100" prstMaterial="matte">
          <a:contourClr>
            <a:schemeClr val="lt1"/>
          </a:contourClr>
        </a:sp3d>
      </dsp:spPr>
      <dsp:style>
        <a:lnRef idx="1">
          <a:scrgbClr r="0" g="0" b="0"/>
        </a:lnRef>
        <a:fillRef idx="1">
          <a:scrgbClr r="0" g="0" b="0"/>
        </a:fillRef>
        <a:effectRef idx="0">
          <a:scrgbClr r="0" g="0" b="0"/>
        </a:effectRef>
        <a:fontRef idx="minor">
          <a:schemeClr val="lt1"/>
        </a:fontRef>
      </dsp:style>
    </dsp:sp>
    <dsp:sp modelId="{8E55D0D3-0A25-4AA1-A043-BB4DA238DA6C}">
      <dsp:nvSpPr>
        <dsp:cNvPr id="0" name=""/>
        <dsp:cNvSpPr/>
      </dsp:nvSpPr>
      <dsp:spPr>
        <a:xfrm>
          <a:off x="0" y="0"/>
          <a:ext cx="2048625" cy="3990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b="1" kern="1200" dirty="0"/>
            <a:t>Objectifs</a:t>
          </a:r>
        </a:p>
      </dsp:txBody>
      <dsp:txXfrm>
        <a:off x="0" y="0"/>
        <a:ext cx="2048625" cy="3990878"/>
      </dsp:txXfrm>
    </dsp:sp>
    <dsp:sp modelId="{9D1400E5-F102-41E9-9802-CC56D1A5410B}">
      <dsp:nvSpPr>
        <dsp:cNvPr id="0" name=""/>
        <dsp:cNvSpPr/>
      </dsp:nvSpPr>
      <dsp:spPr>
        <a:xfrm>
          <a:off x="2202272" y="62357"/>
          <a:ext cx="8040854" cy="124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dirty="0"/>
            <a:t>Maitriser les définitions des termes se rapportant à un CPU</a:t>
          </a:r>
        </a:p>
      </dsp:txBody>
      <dsp:txXfrm>
        <a:off x="2202272" y="62357"/>
        <a:ext cx="8040854" cy="1247149"/>
      </dsp:txXfrm>
    </dsp:sp>
    <dsp:sp modelId="{566450AA-6EE2-415F-8E08-F6D65DDC2DC8}">
      <dsp:nvSpPr>
        <dsp:cNvPr id="0" name=""/>
        <dsp:cNvSpPr/>
      </dsp:nvSpPr>
      <dsp:spPr>
        <a:xfrm>
          <a:off x="2048625" y="1309506"/>
          <a:ext cx="819450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763F98FC-F4D8-4A6F-93A0-6B8CEF7E44E1}">
      <dsp:nvSpPr>
        <dsp:cNvPr id="0" name=""/>
        <dsp:cNvSpPr/>
      </dsp:nvSpPr>
      <dsp:spPr>
        <a:xfrm>
          <a:off x="2202272" y="1371864"/>
          <a:ext cx="8040854" cy="124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dirty="0"/>
            <a:t>Connaître les critères de performance d’un CPU</a:t>
          </a:r>
        </a:p>
      </dsp:txBody>
      <dsp:txXfrm>
        <a:off x="2202272" y="1371864"/>
        <a:ext cx="8040854" cy="1247149"/>
      </dsp:txXfrm>
    </dsp:sp>
    <dsp:sp modelId="{60F244BA-DA1A-48B4-A316-CB7C790E78B2}">
      <dsp:nvSpPr>
        <dsp:cNvPr id="0" name=""/>
        <dsp:cNvSpPr/>
      </dsp:nvSpPr>
      <dsp:spPr>
        <a:xfrm>
          <a:off x="2048625" y="2619013"/>
          <a:ext cx="819450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2821E359-9BE6-4AD3-917F-562403BF733C}">
      <dsp:nvSpPr>
        <dsp:cNvPr id="0" name=""/>
        <dsp:cNvSpPr/>
      </dsp:nvSpPr>
      <dsp:spPr>
        <a:xfrm>
          <a:off x="2202272" y="2681371"/>
          <a:ext cx="8040854" cy="12471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r-FR" sz="2900" kern="1200" dirty="0"/>
            <a:t>Connaître l’architecture d’un CPU ainsi que le rôle de chaque élément le constituant</a:t>
          </a:r>
        </a:p>
      </dsp:txBody>
      <dsp:txXfrm>
        <a:off x="2202272" y="2681371"/>
        <a:ext cx="8040854" cy="1247149"/>
      </dsp:txXfrm>
    </dsp:sp>
    <dsp:sp modelId="{F7764194-9F1D-4BBE-A1F6-B71225F9604A}">
      <dsp:nvSpPr>
        <dsp:cNvPr id="0" name=""/>
        <dsp:cNvSpPr/>
      </dsp:nvSpPr>
      <dsp:spPr>
        <a:xfrm>
          <a:off x="2048625" y="3928520"/>
          <a:ext cx="8194501"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F26EC-A036-4EEA-BB9A-E61A6F8234FB}">
      <dsp:nvSpPr>
        <dsp:cNvPr id="0" name=""/>
        <dsp:cNvSpPr/>
      </dsp:nvSpPr>
      <dsp:spPr>
        <a:xfrm>
          <a:off x="1602" y="198271"/>
          <a:ext cx="5164775" cy="1776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b="1" kern="1200" dirty="0"/>
            <a:t>Les systèmes automatisés </a:t>
          </a:r>
          <a:r>
            <a:rPr lang="fr-FR" sz="3200" b="1" kern="1200"/>
            <a:t>continus (analogique)</a:t>
          </a:r>
          <a:r>
            <a:rPr lang="fr-FR" sz="3200" kern="1200"/>
            <a:t> </a:t>
          </a:r>
          <a:endParaRPr lang="fr-FR" sz="3200" kern="1200" dirty="0"/>
        </a:p>
      </dsp:txBody>
      <dsp:txXfrm>
        <a:off x="889776" y="198271"/>
        <a:ext cx="3388428" cy="1776347"/>
      </dsp:txXfrm>
    </dsp:sp>
    <dsp:sp modelId="{E02164ED-F49E-483A-86A3-84B197FDA0BD}">
      <dsp:nvSpPr>
        <dsp:cNvPr id="0" name=""/>
        <dsp:cNvSpPr/>
      </dsp:nvSpPr>
      <dsp:spPr>
        <a:xfrm>
          <a:off x="1602" y="2223307"/>
          <a:ext cx="5067031" cy="1776347"/>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b="1" kern="1200" dirty="0"/>
            <a:t>Les systèmes </a:t>
          </a:r>
          <a:r>
            <a:rPr lang="fr-FR" sz="3200" b="1" kern="1200"/>
            <a:t>automatisés discontinus (numérique)</a:t>
          </a:r>
          <a:r>
            <a:rPr lang="fr-FR" sz="3200" kern="1200"/>
            <a:t> </a:t>
          </a:r>
          <a:endParaRPr lang="fr-FR" sz="3200" kern="1200" dirty="0"/>
        </a:p>
      </dsp:txBody>
      <dsp:txXfrm>
        <a:off x="889776" y="2223307"/>
        <a:ext cx="3290684" cy="1776347"/>
      </dsp:txXfrm>
    </dsp:sp>
    <dsp:sp modelId="{39224714-108D-4A2D-AA8F-3053901D1BB7}">
      <dsp:nvSpPr>
        <dsp:cNvPr id="0" name=""/>
        <dsp:cNvSpPr/>
      </dsp:nvSpPr>
      <dsp:spPr>
        <a:xfrm>
          <a:off x="4491321" y="2374297"/>
          <a:ext cx="4561512" cy="1474368"/>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SAC</a:t>
          </a:r>
        </a:p>
        <a:p>
          <a:pPr marL="0" lvl="0" indent="0" algn="just" defTabSz="977900">
            <a:lnSpc>
              <a:spcPct val="90000"/>
            </a:lnSpc>
            <a:spcBef>
              <a:spcPct val="0"/>
            </a:spcBef>
            <a:spcAft>
              <a:spcPct val="35000"/>
            </a:spcAft>
            <a:buNone/>
          </a:pPr>
          <a:r>
            <a:rPr lang="fr-FR" sz="2200" kern="1200" dirty="0"/>
            <a:t>1. Combinatoire</a:t>
          </a:r>
        </a:p>
        <a:p>
          <a:pPr marL="0" lvl="0" indent="0" algn="just" defTabSz="977900">
            <a:lnSpc>
              <a:spcPct val="90000"/>
            </a:lnSpc>
            <a:spcBef>
              <a:spcPct val="0"/>
            </a:spcBef>
            <a:spcAft>
              <a:spcPct val="35000"/>
            </a:spcAft>
            <a:buNone/>
          </a:pPr>
          <a:r>
            <a:rPr lang="fr-FR" sz="2200" kern="1200" dirty="0"/>
            <a:t>2. Séquentielle</a:t>
          </a:r>
        </a:p>
      </dsp:txBody>
      <dsp:txXfrm>
        <a:off x="5228505" y="2374297"/>
        <a:ext cx="3087144" cy="1474368"/>
      </dsp:txXfrm>
    </dsp:sp>
    <dsp:sp modelId="{B4AB0CF8-CA29-40D9-80A5-DF605E31A30F}">
      <dsp:nvSpPr>
        <dsp:cNvPr id="0" name=""/>
        <dsp:cNvSpPr/>
      </dsp:nvSpPr>
      <dsp:spPr>
        <a:xfrm>
          <a:off x="8536804" y="2374297"/>
          <a:ext cx="3685921" cy="1474368"/>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SAP</a:t>
          </a:r>
        </a:p>
        <a:p>
          <a:pPr marL="0" lvl="0" indent="0" algn="just" defTabSz="977900">
            <a:lnSpc>
              <a:spcPct val="90000"/>
            </a:lnSpc>
            <a:spcBef>
              <a:spcPct val="0"/>
            </a:spcBef>
            <a:spcAft>
              <a:spcPct val="35000"/>
            </a:spcAft>
            <a:buNone/>
          </a:pPr>
          <a:r>
            <a:rPr lang="fr-FR" sz="2200" b="0" kern="1200" dirty="0"/>
            <a:t>(Automate Programmable)</a:t>
          </a:r>
        </a:p>
      </dsp:txBody>
      <dsp:txXfrm>
        <a:off x="9273988" y="2374297"/>
        <a:ext cx="2211553" cy="147436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2EE85-DED7-43D8-BDC3-225E6BDA3DF2}">
      <dsp:nvSpPr>
        <dsp:cNvPr id="0" name=""/>
        <dsp:cNvSpPr/>
      </dsp:nvSpPr>
      <dsp:spPr>
        <a:xfrm>
          <a:off x="0" y="0"/>
          <a:ext cx="10055447" cy="0"/>
        </a:xfrm>
        <a:prstGeom prst="line">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FAB9FD32-2890-4D67-8D61-D16A15264AF9}">
      <dsp:nvSpPr>
        <dsp:cNvPr id="0" name=""/>
        <dsp:cNvSpPr/>
      </dsp:nvSpPr>
      <dsp:spPr>
        <a:xfrm>
          <a:off x="0" y="0"/>
          <a:ext cx="2746704" cy="372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b="1" i="1" kern="1200" dirty="0"/>
            <a:t>1. Le traitement des données</a:t>
          </a:r>
          <a:endParaRPr lang="fr-FR" sz="3200" kern="1200" dirty="0"/>
        </a:p>
      </dsp:txBody>
      <dsp:txXfrm>
        <a:off x="0" y="0"/>
        <a:ext cx="2746704" cy="3726873"/>
      </dsp:txXfrm>
    </dsp:sp>
    <dsp:sp modelId="{073D0DA6-613A-459C-A3CA-DB0F1461C30F}">
      <dsp:nvSpPr>
        <dsp:cNvPr id="0" name=""/>
        <dsp:cNvSpPr/>
      </dsp:nvSpPr>
      <dsp:spPr>
        <a:xfrm>
          <a:off x="2865404" y="263481"/>
          <a:ext cx="7190042" cy="343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150000"/>
            </a:lnSpc>
            <a:spcBef>
              <a:spcPct val="0"/>
            </a:spcBef>
            <a:spcAft>
              <a:spcPct val="35000"/>
            </a:spcAft>
            <a:buNone/>
          </a:pPr>
          <a:r>
            <a:rPr lang="fr-FR" sz="3200" kern="1200" dirty="0"/>
            <a:t>Elle concerne la manipulation des données sous formes de transfert, d’opérations arithmétiques, d’opérations logiques....</a:t>
          </a:r>
        </a:p>
      </dsp:txBody>
      <dsp:txXfrm>
        <a:off x="2865404" y="263481"/>
        <a:ext cx="7190042" cy="3436819"/>
      </dsp:txXfrm>
    </dsp:sp>
    <dsp:sp modelId="{C8EE9E9A-BCF5-425C-A65C-5C92FDE0D10E}">
      <dsp:nvSpPr>
        <dsp:cNvPr id="0" name=""/>
        <dsp:cNvSpPr/>
      </dsp:nvSpPr>
      <dsp:spPr>
        <a:xfrm>
          <a:off x="2746704" y="3579488"/>
          <a:ext cx="5585486" cy="0"/>
        </a:xfrm>
        <a:prstGeom prst="line">
          <a:avLst/>
        </a:prstGeom>
        <a:solidFill>
          <a:schemeClr val="accent1">
            <a:hueOff val="0"/>
            <a:satOff val="0"/>
            <a:lumOff val="0"/>
            <a:alphaOff val="0"/>
          </a:schemeClr>
        </a:solidFill>
        <a:ln w="9525" cap="rnd"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2EE85-DED7-43D8-BDC3-225E6BDA3DF2}">
      <dsp:nvSpPr>
        <dsp:cNvPr id="0" name=""/>
        <dsp:cNvSpPr/>
      </dsp:nvSpPr>
      <dsp:spPr>
        <a:xfrm>
          <a:off x="0" y="0"/>
          <a:ext cx="10385231" cy="0"/>
        </a:xfrm>
        <a:prstGeom prst="line">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FAB9FD32-2890-4D67-8D61-D16A15264AF9}">
      <dsp:nvSpPr>
        <dsp:cNvPr id="0" name=""/>
        <dsp:cNvSpPr/>
      </dsp:nvSpPr>
      <dsp:spPr>
        <a:xfrm>
          <a:off x="0" y="0"/>
          <a:ext cx="2836787" cy="3726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b="1" i="1" kern="1200" dirty="0"/>
            <a:t>Le  contrôle du processus</a:t>
          </a:r>
          <a:endParaRPr lang="fr-FR" sz="3200" kern="1200" dirty="0"/>
        </a:p>
      </dsp:txBody>
      <dsp:txXfrm>
        <a:off x="0" y="0"/>
        <a:ext cx="2836787" cy="3726873"/>
      </dsp:txXfrm>
    </dsp:sp>
    <dsp:sp modelId="{073D0DA6-613A-459C-A3CA-DB0F1461C30F}">
      <dsp:nvSpPr>
        <dsp:cNvPr id="0" name=""/>
        <dsp:cNvSpPr/>
      </dsp:nvSpPr>
      <dsp:spPr>
        <a:xfrm>
          <a:off x="2959379" y="263481"/>
          <a:ext cx="7425851" cy="343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just" defTabSz="1422400">
            <a:lnSpc>
              <a:spcPct val="150000"/>
            </a:lnSpc>
            <a:spcBef>
              <a:spcPct val="0"/>
            </a:spcBef>
            <a:spcAft>
              <a:spcPct val="35000"/>
            </a:spcAft>
            <a:buNone/>
          </a:pPr>
          <a:r>
            <a:rPr lang="fr-FR" sz="3200" kern="1200" dirty="0"/>
            <a:t>Cette fonction se traduit par des opérations de décodage et d'exécution des ordres exprimés sous forme d'instruction</a:t>
          </a:r>
        </a:p>
      </dsp:txBody>
      <dsp:txXfrm>
        <a:off x="2959379" y="263481"/>
        <a:ext cx="7425851" cy="3436819"/>
      </dsp:txXfrm>
    </dsp:sp>
    <dsp:sp modelId="{C8EE9E9A-BCF5-425C-A65C-5C92FDE0D10E}">
      <dsp:nvSpPr>
        <dsp:cNvPr id="0" name=""/>
        <dsp:cNvSpPr/>
      </dsp:nvSpPr>
      <dsp:spPr>
        <a:xfrm>
          <a:off x="2836787" y="3579488"/>
          <a:ext cx="5768671" cy="0"/>
        </a:xfrm>
        <a:prstGeom prst="line">
          <a:avLst/>
        </a:prstGeom>
        <a:solidFill>
          <a:schemeClr val="accent1">
            <a:hueOff val="0"/>
            <a:satOff val="0"/>
            <a:lumOff val="0"/>
            <a:alphaOff val="0"/>
          </a:schemeClr>
        </a:solidFill>
        <a:ln w="9525" cap="rnd"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9CE0E-50B6-4BCB-B3E1-77C65A90605A}">
      <dsp:nvSpPr>
        <dsp:cNvPr id="0" name=""/>
        <dsp:cNvSpPr/>
      </dsp:nvSpPr>
      <dsp:spPr>
        <a:xfrm rot="5400000">
          <a:off x="-202790" y="206958"/>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1690</a:t>
          </a:r>
          <a:endParaRPr lang="fr-FR" sz="2600" kern="1200" dirty="0"/>
        </a:p>
      </dsp:txBody>
      <dsp:txXfrm rot="-5400000">
        <a:off x="1" y="477346"/>
        <a:ext cx="946355" cy="405581"/>
      </dsp:txXfrm>
    </dsp:sp>
    <dsp:sp modelId="{508FABB2-7D8C-4CD9-88A7-C44CE8B35A37}">
      <dsp:nvSpPr>
        <dsp:cNvPr id="0" name=""/>
        <dsp:cNvSpPr/>
      </dsp:nvSpPr>
      <dsp:spPr>
        <a:xfrm rot="5400000">
          <a:off x="4989108" y="-4038585"/>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fr-FR" sz="2700" kern="1200" dirty="0"/>
            <a:t>Pascal invente la machine à calculer entièrement mécanique (addition et soustraction)</a:t>
          </a:r>
        </a:p>
      </dsp:txBody>
      <dsp:txXfrm rot="-5400000">
        <a:off x="946356" y="47064"/>
        <a:ext cx="8921367" cy="792964"/>
      </dsp:txXfrm>
    </dsp:sp>
    <dsp:sp modelId="{3F7F7624-78BA-441F-9162-E00CF4C86687}">
      <dsp:nvSpPr>
        <dsp:cNvPr id="0" name=""/>
        <dsp:cNvSpPr/>
      </dsp:nvSpPr>
      <dsp:spPr>
        <a:xfrm rot="5400000">
          <a:off x="-202790" y="1413466"/>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1800</a:t>
          </a:r>
          <a:endParaRPr lang="fr-FR" sz="2600" kern="1200" dirty="0"/>
        </a:p>
      </dsp:txBody>
      <dsp:txXfrm rot="-5400000">
        <a:off x="1" y="1683854"/>
        <a:ext cx="946355" cy="405581"/>
      </dsp:txXfrm>
    </dsp:sp>
    <dsp:sp modelId="{63BFB140-C471-4D22-BC02-B5BF98C6B934}">
      <dsp:nvSpPr>
        <dsp:cNvPr id="0" name=""/>
        <dsp:cNvSpPr/>
      </dsp:nvSpPr>
      <dsp:spPr>
        <a:xfrm rot="5400000">
          <a:off x="4989108" y="-2832077"/>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fr-FR" sz="2700" kern="1200" dirty="0"/>
            <a:t>Jacquart invente le métier à tisser avec cartes perforées</a:t>
          </a:r>
        </a:p>
      </dsp:txBody>
      <dsp:txXfrm rot="-5400000">
        <a:off x="946356" y="1253572"/>
        <a:ext cx="8921367" cy="792964"/>
      </dsp:txXfrm>
    </dsp:sp>
    <dsp:sp modelId="{40332CBD-8B4D-40CA-BE62-D78F7AE58975}">
      <dsp:nvSpPr>
        <dsp:cNvPr id="0" name=""/>
        <dsp:cNvSpPr/>
      </dsp:nvSpPr>
      <dsp:spPr>
        <a:xfrm rot="5400000">
          <a:off x="-202790" y="2619974"/>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1810</a:t>
          </a:r>
          <a:endParaRPr lang="fr-FR" sz="2600" kern="1200" dirty="0"/>
        </a:p>
      </dsp:txBody>
      <dsp:txXfrm rot="-5400000">
        <a:off x="1" y="2890362"/>
        <a:ext cx="946355" cy="405581"/>
      </dsp:txXfrm>
    </dsp:sp>
    <dsp:sp modelId="{92A2C9AB-03F1-4268-AC30-708DC0D31A4B}">
      <dsp:nvSpPr>
        <dsp:cNvPr id="0" name=""/>
        <dsp:cNvSpPr/>
      </dsp:nvSpPr>
      <dsp:spPr>
        <a:xfrm rot="5400000">
          <a:off x="4989108" y="-1625569"/>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fr-FR" sz="2700" kern="1200" dirty="0"/>
            <a:t>Invention de l'orgue de barbarie (succession de cartes perforées)</a:t>
          </a:r>
        </a:p>
      </dsp:txBody>
      <dsp:txXfrm rot="-5400000">
        <a:off x="946356" y="2460080"/>
        <a:ext cx="8921367" cy="792964"/>
      </dsp:txXfrm>
    </dsp:sp>
    <dsp:sp modelId="{8A086475-6D8C-4452-95DC-3AD2BF151111}">
      <dsp:nvSpPr>
        <dsp:cNvPr id="0" name=""/>
        <dsp:cNvSpPr/>
      </dsp:nvSpPr>
      <dsp:spPr>
        <a:xfrm rot="5400000">
          <a:off x="-202790" y="3826482"/>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1940</a:t>
          </a:r>
          <a:endParaRPr lang="fr-FR" sz="2600" kern="1200" dirty="0"/>
        </a:p>
      </dsp:txBody>
      <dsp:txXfrm rot="-5400000">
        <a:off x="1" y="4096870"/>
        <a:ext cx="946355" cy="405581"/>
      </dsp:txXfrm>
    </dsp:sp>
    <dsp:sp modelId="{D0AD7813-12DC-4384-9944-124DF08FEE95}">
      <dsp:nvSpPr>
        <dsp:cNvPr id="0" name=""/>
        <dsp:cNvSpPr/>
      </dsp:nvSpPr>
      <dsp:spPr>
        <a:xfrm rot="5400000">
          <a:off x="4989108" y="-419060"/>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fr-FR" sz="2700" kern="1200" dirty="0"/>
            <a:t>Premier ordinateur à relais mécaniques (Navy)</a:t>
          </a:r>
        </a:p>
      </dsp:txBody>
      <dsp:txXfrm rot="-5400000">
        <a:off x="946356" y="3666589"/>
        <a:ext cx="8921367" cy="79296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9CE0E-50B6-4BCB-B3E1-77C65A90605A}">
      <dsp:nvSpPr>
        <dsp:cNvPr id="0" name=""/>
        <dsp:cNvSpPr/>
      </dsp:nvSpPr>
      <dsp:spPr>
        <a:xfrm rot="5400000">
          <a:off x="-202790" y="206958"/>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1946</a:t>
          </a:r>
          <a:endParaRPr lang="fr-FR" sz="2600" kern="1200" dirty="0"/>
        </a:p>
      </dsp:txBody>
      <dsp:txXfrm rot="-5400000">
        <a:off x="1" y="477346"/>
        <a:ext cx="946355" cy="405581"/>
      </dsp:txXfrm>
    </dsp:sp>
    <dsp:sp modelId="{508FABB2-7D8C-4CD9-88A7-C44CE8B35A37}">
      <dsp:nvSpPr>
        <dsp:cNvPr id="0" name=""/>
        <dsp:cNvSpPr/>
      </dsp:nvSpPr>
      <dsp:spPr>
        <a:xfrm rot="5400000">
          <a:off x="4989108" y="-4038585"/>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Premier ordinateur à tubes à vide (1800). (grande dissipation : 150kw, problème de rendement et de fiabilité)</a:t>
          </a:r>
        </a:p>
      </dsp:txBody>
      <dsp:txXfrm rot="-5400000">
        <a:off x="946356" y="47064"/>
        <a:ext cx="8921367" cy="792964"/>
      </dsp:txXfrm>
    </dsp:sp>
    <dsp:sp modelId="{3F7F7624-78BA-441F-9162-E00CF4C86687}">
      <dsp:nvSpPr>
        <dsp:cNvPr id="0" name=""/>
        <dsp:cNvSpPr/>
      </dsp:nvSpPr>
      <dsp:spPr>
        <a:xfrm rot="5400000">
          <a:off x="-202790" y="1413466"/>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1948</a:t>
          </a:r>
          <a:endParaRPr lang="fr-FR" sz="2600" kern="1200" dirty="0"/>
        </a:p>
      </dsp:txBody>
      <dsp:txXfrm rot="-5400000">
        <a:off x="1" y="1683854"/>
        <a:ext cx="946355" cy="405581"/>
      </dsp:txXfrm>
    </dsp:sp>
    <dsp:sp modelId="{63BFB140-C471-4D22-BC02-B5BF98C6B934}">
      <dsp:nvSpPr>
        <dsp:cNvPr id="0" name=""/>
        <dsp:cNvSpPr/>
      </dsp:nvSpPr>
      <dsp:spPr>
        <a:xfrm rot="5400000">
          <a:off x="4989108" y="-2832077"/>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Progrès de la physique quantique avec découverte de l'effet transistor</a:t>
          </a:r>
        </a:p>
      </dsp:txBody>
      <dsp:txXfrm rot="-5400000">
        <a:off x="946356" y="1253572"/>
        <a:ext cx="8921367" cy="792964"/>
      </dsp:txXfrm>
    </dsp:sp>
    <dsp:sp modelId="{40332CBD-8B4D-40CA-BE62-D78F7AE58975}">
      <dsp:nvSpPr>
        <dsp:cNvPr id="0" name=""/>
        <dsp:cNvSpPr/>
      </dsp:nvSpPr>
      <dsp:spPr>
        <a:xfrm rot="5400000">
          <a:off x="-202790" y="2619974"/>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1950</a:t>
          </a:r>
          <a:endParaRPr lang="fr-FR" sz="2600" kern="1200" dirty="0"/>
        </a:p>
      </dsp:txBody>
      <dsp:txXfrm rot="-5400000">
        <a:off x="1" y="2890362"/>
        <a:ext cx="946355" cy="405581"/>
      </dsp:txXfrm>
    </dsp:sp>
    <dsp:sp modelId="{92A2C9AB-03F1-4268-AC30-708DC0D31A4B}">
      <dsp:nvSpPr>
        <dsp:cNvPr id="0" name=""/>
        <dsp:cNvSpPr/>
      </dsp:nvSpPr>
      <dsp:spPr>
        <a:xfrm rot="5400000">
          <a:off x="4989108" y="-1625569"/>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Réalisation des premières mémoires à ferrites</a:t>
          </a:r>
        </a:p>
      </dsp:txBody>
      <dsp:txXfrm rot="-5400000">
        <a:off x="946356" y="2460080"/>
        <a:ext cx="8921367" cy="792964"/>
      </dsp:txXfrm>
    </dsp:sp>
    <dsp:sp modelId="{8A086475-6D8C-4452-95DC-3AD2BF151111}">
      <dsp:nvSpPr>
        <dsp:cNvPr id="0" name=""/>
        <dsp:cNvSpPr/>
      </dsp:nvSpPr>
      <dsp:spPr>
        <a:xfrm rot="5400000">
          <a:off x="-202790" y="3826482"/>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1958</a:t>
          </a:r>
          <a:endParaRPr lang="fr-FR" sz="2600" kern="1200" dirty="0"/>
        </a:p>
      </dsp:txBody>
      <dsp:txXfrm rot="-5400000">
        <a:off x="1" y="4096870"/>
        <a:ext cx="946355" cy="405581"/>
      </dsp:txXfrm>
    </dsp:sp>
    <dsp:sp modelId="{D0AD7813-12DC-4384-9944-124DF08FEE95}">
      <dsp:nvSpPr>
        <dsp:cNvPr id="0" name=""/>
        <dsp:cNvSpPr/>
      </dsp:nvSpPr>
      <dsp:spPr>
        <a:xfrm rot="5400000">
          <a:off x="4989108" y="-419060"/>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fr-FR" sz="2300" kern="1200" dirty="0"/>
            <a:t>Développement du premier circuit intégré (4 à 5 tr/puce)</a:t>
          </a:r>
        </a:p>
      </dsp:txBody>
      <dsp:txXfrm rot="-5400000">
        <a:off x="946356" y="3666589"/>
        <a:ext cx="8921367" cy="79296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9CE0E-50B6-4BCB-B3E1-77C65A90605A}">
      <dsp:nvSpPr>
        <dsp:cNvPr id="0" name=""/>
        <dsp:cNvSpPr/>
      </dsp:nvSpPr>
      <dsp:spPr>
        <a:xfrm rot="5400000">
          <a:off x="-202790" y="206958"/>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1964</a:t>
          </a:r>
          <a:endParaRPr lang="fr-FR" sz="2600" kern="1200" dirty="0"/>
        </a:p>
      </dsp:txBody>
      <dsp:txXfrm rot="-5400000">
        <a:off x="1" y="477346"/>
        <a:ext cx="946355" cy="405581"/>
      </dsp:txXfrm>
    </dsp:sp>
    <dsp:sp modelId="{508FABB2-7D8C-4CD9-88A7-C44CE8B35A37}">
      <dsp:nvSpPr>
        <dsp:cNvPr id="0" name=""/>
        <dsp:cNvSpPr/>
      </dsp:nvSpPr>
      <dsp:spPr>
        <a:xfrm rot="5400000">
          <a:off x="4989108" y="-4038585"/>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Développement du premier circuit intégré (4 à 5 tr/puce)</a:t>
          </a:r>
        </a:p>
      </dsp:txBody>
      <dsp:txXfrm rot="-5400000">
        <a:off x="946356" y="47064"/>
        <a:ext cx="8921367" cy="792964"/>
      </dsp:txXfrm>
    </dsp:sp>
    <dsp:sp modelId="{3F7F7624-78BA-441F-9162-E00CF4C86687}">
      <dsp:nvSpPr>
        <dsp:cNvPr id="0" name=""/>
        <dsp:cNvSpPr/>
      </dsp:nvSpPr>
      <dsp:spPr>
        <a:xfrm rot="5400000">
          <a:off x="-202790" y="1413466"/>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1964</a:t>
          </a:r>
          <a:endParaRPr lang="fr-FR" sz="2600" kern="1200" dirty="0"/>
        </a:p>
      </dsp:txBody>
      <dsp:txXfrm rot="-5400000">
        <a:off x="1" y="1683854"/>
        <a:ext cx="946355" cy="405581"/>
      </dsp:txXfrm>
    </dsp:sp>
    <dsp:sp modelId="{63BFB140-C471-4D22-BC02-B5BF98C6B934}">
      <dsp:nvSpPr>
        <dsp:cNvPr id="0" name=""/>
        <dsp:cNvSpPr/>
      </dsp:nvSpPr>
      <dsp:spPr>
        <a:xfrm rot="5400000">
          <a:off x="4989108" y="-2832077"/>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Ordinateur à transistors (à base de circuits TTL : 50 transistors dans une puce)</a:t>
          </a:r>
        </a:p>
      </dsp:txBody>
      <dsp:txXfrm rot="-5400000">
        <a:off x="946356" y="1253572"/>
        <a:ext cx="8921367" cy="792964"/>
      </dsp:txXfrm>
    </dsp:sp>
    <dsp:sp modelId="{40332CBD-8B4D-40CA-BE62-D78F7AE58975}">
      <dsp:nvSpPr>
        <dsp:cNvPr id="0" name=""/>
        <dsp:cNvSpPr/>
      </dsp:nvSpPr>
      <dsp:spPr>
        <a:xfrm rot="5400000">
          <a:off x="-202790" y="2619974"/>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1970</a:t>
          </a:r>
          <a:endParaRPr lang="fr-FR" sz="2600" kern="1200" dirty="0"/>
        </a:p>
      </dsp:txBody>
      <dsp:txXfrm rot="-5400000">
        <a:off x="1" y="2890362"/>
        <a:ext cx="946355" cy="405581"/>
      </dsp:txXfrm>
    </dsp:sp>
    <dsp:sp modelId="{92A2C9AB-03F1-4268-AC30-708DC0D31A4B}">
      <dsp:nvSpPr>
        <dsp:cNvPr id="0" name=""/>
        <dsp:cNvSpPr/>
      </dsp:nvSpPr>
      <dsp:spPr>
        <a:xfrm rot="5400000">
          <a:off x="4989108" y="-1625569"/>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Premiers circuits L.S.I.- naissance du premier microprocesseur 4 bits avec 1000 transistors sur une puce</a:t>
          </a:r>
        </a:p>
      </dsp:txBody>
      <dsp:txXfrm rot="-5400000">
        <a:off x="946356" y="2460080"/>
        <a:ext cx="8921367" cy="792964"/>
      </dsp:txXfrm>
    </dsp:sp>
    <dsp:sp modelId="{8A086475-6D8C-4452-95DC-3AD2BF151111}">
      <dsp:nvSpPr>
        <dsp:cNvPr id="0" name=""/>
        <dsp:cNvSpPr/>
      </dsp:nvSpPr>
      <dsp:spPr>
        <a:xfrm rot="5400000">
          <a:off x="-202790" y="3826482"/>
          <a:ext cx="1351936" cy="946355"/>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fr-FR" sz="2600" b="1" kern="1200" dirty="0"/>
            <a:t>1975</a:t>
          </a:r>
          <a:endParaRPr lang="fr-FR" sz="2600" kern="1200" dirty="0"/>
        </a:p>
      </dsp:txBody>
      <dsp:txXfrm rot="-5400000">
        <a:off x="1" y="4096870"/>
        <a:ext cx="946355" cy="405581"/>
      </dsp:txXfrm>
    </dsp:sp>
    <dsp:sp modelId="{D0AD7813-12DC-4384-9944-124DF08FEE95}">
      <dsp:nvSpPr>
        <dsp:cNvPr id="0" name=""/>
        <dsp:cNvSpPr/>
      </dsp:nvSpPr>
      <dsp:spPr>
        <a:xfrm rot="5400000">
          <a:off x="4989108" y="-419060"/>
          <a:ext cx="878758" cy="8964264"/>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fr-FR" sz="2400" kern="1200" dirty="0"/>
            <a:t>Naissance du microprocesseur Motorola 6800 (8 bits)</a:t>
          </a:r>
        </a:p>
      </dsp:txBody>
      <dsp:txXfrm rot="-5400000">
        <a:off x="946356" y="3666589"/>
        <a:ext cx="8921367" cy="7929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99CE0E-50B6-4BCB-B3E1-77C65A90605A}">
      <dsp:nvSpPr>
        <dsp:cNvPr id="0" name=""/>
        <dsp:cNvSpPr/>
      </dsp:nvSpPr>
      <dsp:spPr>
        <a:xfrm rot="5400000">
          <a:off x="-269245" y="269786"/>
          <a:ext cx="1794968" cy="125647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b="1" kern="1200" dirty="0"/>
            <a:t>1980</a:t>
          </a:r>
          <a:endParaRPr lang="fr-FR" sz="3500" kern="1200" dirty="0"/>
        </a:p>
      </dsp:txBody>
      <dsp:txXfrm rot="-5400000">
        <a:off x="0" y="628780"/>
        <a:ext cx="1256478" cy="538490"/>
      </dsp:txXfrm>
    </dsp:sp>
    <dsp:sp modelId="{508FABB2-7D8C-4CD9-88A7-C44CE8B35A37}">
      <dsp:nvSpPr>
        <dsp:cNvPr id="0" name=""/>
        <dsp:cNvSpPr/>
      </dsp:nvSpPr>
      <dsp:spPr>
        <a:xfrm rot="5400000">
          <a:off x="5000184" y="-3743165"/>
          <a:ext cx="1166729" cy="86541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fr-FR" sz="3300" kern="1200" dirty="0"/>
            <a:t>Apparition du microprocesseur 16 bits avec 50000 transistors sur la puce</a:t>
          </a:r>
        </a:p>
      </dsp:txBody>
      <dsp:txXfrm rot="-5400000">
        <a:off x="1256479" y="57495"/>
        <a:ext cx="8597186" cy="1052819"/>
      </dsp:txXfrm>
    </dsp:sp>
    <dsp:sp modelId="{3F7F7624-78BA-441F-9162-E00CF4C86687}">
      <dsp:nvSpPr>
        <dsp:cNvPr id="0" name=""/>
        <dsp:cNvSpPr/>
      </dsp:nvSpPr>
      <dsp:spPr>
        <a:xfrm rot="5400000">
          <a:off x="-269245" y="1872506"/>
          <a:ext cx="1794968" cy="125647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b="1" kern="1200" dirty="0"/>
            <a:t>1984</a:t>
          </a:r>
          <a:endParaRPr lang="fr-FR" sz="3500" kern="1200" dirty="0"/>
        </a:p>
      </dsp:txBody>
      <dsp:txXfrm rot="-5400000">
        <a:off x="0" y="2231500"/>
        <a:ext cx="1256478" cy="538490"/>
      </dsp:txXfrm>
    </dsp:sp>
    <dsp:sp modelId="{63BFB140-C471-4D22-BC02-B5BF98C6B934}">
      <dsp:nvSpPr>
        <dsp:cNvPr id="0" name=""/>
        <dsp:cNvSpPr/>
      </dsp:nvSpPr>
      <dsp:spPr>
        <a:xfrm rot="5400000">
          <a:off x="5000184" y="-2140444"/>
          <a:ext cx="1166729" cy="86541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fr-FR" sz="3300" kern="1200" dirty="0"/>
            <a:t>Apparition du microprocesseur 32 bits avec un million de transistor sur la puce</a:t>
          </a:r>
        </a:p>
      </dsp:txBody>
      <dsp:txXfrm rot="-5400000">
        <a:off x="1256479" y="1660216"/>
        <a:ext cx="8597186" cy="1052819"/>
      </dsp:txXfrm>
    </dsp:sp>
    <dsp:sp modelId="{40332CBD-8B4D-40CA-BE62-D78F7AE58975}">
      <dsp:nvSpPr>
        <dsp:cNvPr id="0" name=""/>
        <dsp:cNvSpPr/>
      </dsp:nvSpPr>
      <dsp:spPr>
        <a:xfrm rot="5400000">
          <a:off x="-269245" y="3475226"/>
          <a:ext cx="1794968" cy="1256478"/>
        </a:xfrm>
        <a:prstGeom prst="chevron">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fr-FR" sz="3500" b="1" kern="1200" dirty="0"/>
            <a:t>1994</a:t>
          </a:r>
          <a:endParaRPr lang="fr-FR" sz="3500" kern="1200" dirty="0"/>
        </a:p>
      </dsp:txBody>
      <dsp:txXfrm rot="-5400000">
        <a:off x="0" y="3834220"/>
        <a:ext cx="1256478" cy="538490"/>
      </dsp:txXfrm>
    </dsp:sp>
    <dsp:sp modelId="{92A2C9AB-03F1-4268-AC30-708DC0D31A4B}">
      <dsp:nvSpPr>
        <dsp:cNvPr id="0" name=""/>
        <dsp:cNvSpPr/>
      </dsp:nvSpPr>
      <dsp:spPr>
        <a:xfrm rot="5400000">
          <a:off x="5000184" y="-537724"/>
          <a:ext cx="1166729" cy="8654141"/>
        </a:xfrm>
        <a:prstGeom prst="round2Same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fr-FR" sz="3300" kern="1200" dirty="0"/>
            <a:t>Apparition du Pentium avec 3,5 millions de transistors</a:t>
          </a:r>
        </a:p>
      </dsp:txBody>
      <dsp:txXfrm rot="-5400000">
        <a:off x="1256479" y="3262936"/>
        <a:ext cx="8597186" cy="105281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8D603-B980-44FD-AABE-3B5651EFC83D}">
      <dsp:nvSpPr>
        <dsp:cNvPr id="0" name=""/>
        <dsp:cNvSpPr/>
      </dsp:nvSpPr>
      <dsp:spPr>
        <a:xfrm>
          <a:off x="0" y="6310"/>
          <a:ext cx="5153891" cy="1699200"/>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239776" rIns="419608" bIns="239776" numCol="1" spcCol="1270" anchor="ctr" anchorCtr="0">
          <a:noAutofit/>
        </a:bodyPr>
        <a:lstStyle/>
        <a:p>
          <a:pPr marL="0" lvl="0" indent="0" algn="ctr" defTabSz="2622550">
            <a:lnSpc>
              <a:spcPct val="90000"/>
            </a:lnSpc>
            <a:spcBef>
              <a:spcPct val="0"/>
            </a:spcBef>
            <a:spcAft>
              <a:spcPct val="35000"/>
            </a:spcAft>
            <a:buNone/>
          </a:pPr>
          <a:r>
            <a:rPr lang="fr-FR" sz="5900" kern="1200" dirty="0"/>
            <a:t>Loi de More</a:t>
          </a:r>
        </a:p>
      </dsp:txBody>
      <dsp:txXfrm>
        <a:off x="0" y="6310"/>
        <a:ext cx="5153891" cy="1699200"/>
      </dsp:txXfrm>
    </dsp:sp>
    <dsp:sp modelId="{8217D0AB-ED3B-43BF-B90A-BC4A33AF27D9}">
      <dsp:nvSpPr>
        <dsp:cNvPr id="0" name=""/>
        <dsp:cNvSpPr/>
      </dsp:nvSpPr>
      <dsp:spPr>
        <a:xfrm>
          <a:off x="0" y="1530328"/>
          <a:ext cx="5153891" cy="3076926"/>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fr-FR" sz="3200" b="1" i="1" kern="1200" dirty="0"/>
            <a:t>Le nombre de composants par circuit intégré double tous les</a:t>
          </a:r>
          <a:br>
            <a:rPr lang="fr-FR" sz="3200" b="1" i="0" kern="1200" dirty="0"/>
          </a:br>
          <a:r>
            <a:rPr lang="fr-FR" sz="3200" b="1" i="1" kern="1200" dirty="0"/>
            <a:t>deux ans </a:t>
          </a:r>
          <a:endParaRPr lang="fr-FR" sz="3200" kern="1200" dirty="0"/>
        </a:p>
      </dsp:txBody>
      <dsp:txXfrm>
        <a:off x="0" y="1530328"/>
        <a:ext cx="5153891" cy="30769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581C7-C7F4-4EDF-8F79-09A50673916F}">
      <dsp:nvSpPr>
        <dsp:cNvPr id="0" name=""/>
        <dsp:cNvSpPr/>
      </dsp:nvSpPr>
      <dsp:spPr>
        <a:xfrm>
          <a:off x="5337" y="1669192"/>
          <a:ext cx="1482997" cy="148299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bus de données</a:t>
          </a:r>
        </a:p>
      </dsp:txBody>
      <dsp:txXfrm>
        <a:off x="222517" y="1886372"/>
        <a:ext cx="1048637" cy="1048637"/>
      </dsp:txXfrm>
    </dsp:sp>
    <dsp:sp modelId="{504E771E-C1D5-484A-8043-DC75C7C97087}">
      <dsp:nvSpPr>
        <dsp:cNvPr id="0" name=""/>
        <dsp:cNvSpPr/>
      </dsp:nvSpPr>
      <dsp:spPr>
        <a:xfrm>
          <a:off x="1608755" y="1980621"/>
          <a:ext cx="860138" cy="860138"/>
        </a:xfrm>
        <a:prstGeom prst="mathPlus">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1722766" y="2309538"/>
        <a:ext cx="632116" cy="202304"/>
      </dsp:txXfrm>
    </dsp:sp>
    <dsp:sp modelId="{5C07713D-8435-4A4B-AC96-3A9ACABECF7B}">
      <dsp:nvSpPr>
        <dsp:cNvPr id="0" name=""/>
        <dsp:cNvSpPr/>
      </dsp:nvSpPr>
      <dsp:spPr>
        <a:xfrm>
          <a:off x="2589313" y="1669192"/>
          <a:ext cx="1482997" cy="148299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bus d’ adresses</a:t>
          </a:r>
        </a:p>
      </dsp:txBody>
      <dsp:txXfrm>
        <a:off x="2806493" y="1886372"/>
        <a:ext cx="1048637" cy="1048637"/>
      </dsp:txXfrm>
    </dsp:sp>
    <dsp:sp modelId="{0407E7FC-C2B2-40BC-8374-379BE73C8B54}">
      <dsp:nvSpPr>
        <dsp:cNvPr id="0" name=""/>
        <dsp:cNvSpPr/>
      </dsp:nvSpPr>
      <dsp:spPr>
        <a:xfrm>
          <a:off x="4192730" y="1980621"/>
          <a:ext cx="860138" cy="860138"/>
        </a:xfrm>
        <a:prstGeom prst="mathPlus">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4306741" y="2309538"/>
        <a:ext cx="632116" cy="202304"/>
      </dsp:txXfrm>
    </dsp:sp>
    <dsp:sp modelId="{269B8A34-405B-4A57-A60E-9A825CB6C78F}">
      <dsp:nvSpPr>
        <dsp:cNvPr id="0" name=""/>
        <dsp:cNvSpPr/>
      </dsp:nvSpPr>
      <dsp:spPr>
        <a:xfrm>
          <a:off x="5173288" y="1669192"/>
          <a:ext cx="1482997" cy="148299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t>fréquence de l'horloge</a:t>
          </a:r>
        </a:p>
      </dsp:txBody>
      <dsp:txXfrm>
        <a:off x="5390468" y="1886372"/>
        <a:ext cx="1048637" cy="1048637"/>
      </dsp:txXfrm>
    </dsp:sp>
    <dsp:sp modelId="{F70B11B7-D45B-4F8D-AA3E-F0ADBEF8AE78}">
      <dsp:nvSpPr>
        <dsp:cNvPr id="0" name=""/>
        <dsp:cNvSpPr/>
      </dsp:nvSpPr>
      <dsp:spPr>
        <a:xfrm>
          <a:off x="6776706" y="1980621"/>
          <a:ext cx="860138" cy="860138"/>
        </a:xfrm>
        <a:prstGeom prst="mathEqual">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FR" sz="1200" kern="1200"/>
        </a:p>
      </dsp:txBody>
      <dsp:txXfrm>
        <a:off x="6890717" y="2157809"/>
        <a:ext cx="632116" cy="505762"/>
      </dsp:txXfrm>
    </dsp:sp>
    <dsp:sp modelId="{E66F5B26-8ACA-4E20-9CFC-05313EB84DBE}">
      <dsp:nvSpPr>
        <dsp:cNvPr id="0" name=""/>
        <dsp:cNvSpPr/>
      </dsp:nvSpPr>
      <dsp:spPr>
        <a:xfrm>
          <a:off x="7757264" y="1669192"/>
          <a:ext cx="1482997" cy="1482997"/>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performance</a:t>
          </a:r>
        </a:p>
      </dsp:txBody>
      <dsp:txXfrm>
        <a:off x="7974444" y="1886372"/>
        <a:ext cx="1048637" cy="10486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9D27-B54C-42BD-B333-4C66007D8BD1}">
      <dsp:nvSpPr>
        <dsp:cNvPr id="0" name=""/>
        <dsp:cNvSpPr/>
      </dsp:nvSpPr>
      <dsp:spPr>
        <a:xfrm>
          <a:off x="0" y="116279"/>
          <a:ext cx="11845637"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compteur de programme</a:t>
          </a:r>
          <a:endParaRPr lang="fr-FR" sz="3200" kern="1200" dirty="0"/>
        </a:p>
      </dsp:txBody>
      <dsp:txXfrm>
        <a:off x="37467" y="153746"/>
        <a:ext cx="11770703" cy="692586"/>
      </dsp:txXfrm>
    </dsp:sp>
    <dsp:sp modelId="{A029AA00-4662-4553-9D51-7CF9081B7CA6}">
      <dsp:nvSpPr>
        <dsp:cNvPr id="0" name=""/>
        <dsp:cNvSpPr/>
      </dsp:nvSpPr>
      <dsp:spPr>
        <a:xfrm>
          <a:off x="0" y="883799"/>
          <a:ext cx="11845637"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09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Fournit l’adresse de la prochaine instruction à exécuter</a:t>
          </a:r>
        </a:p>
      </dsp:txBody>
      <dsp:txXfrm>
        <a:off x="0" y="883799"/>
        <a:ext cx="11845637" cy="678960"/>
      </dsp:txXfrm>
    </dsp:sp>
    <dsp:sp modelId="{9F4AD016-5EE0-471E-A72A-DA4BAF88CB50}">
      <dsp:nvSpPr>
        <dsp:cNvPr id="0" name=""/>
        <dsp:cNvSpPr/>
      </dsp:nvSpPr>
      <dsp:spPr>
        <a:xfrm>
          <a:off x="0" y="1562759"/>
          <a:ext cx="11845637"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 registre d'instruction </a:t>
          </a:r>
          <a:endParaRPr lang="fr-FR" sz="3200" kern="1200" dirty="0"/>
        </a:p>
      </dsp:txBody>
      <dsp:txXfrm>
        <a:off x="37467" y="1600226"/>
        <a:ext cx="11770703" cy="692586"/>
      </dsp:txXfrm>
    </dsp:sp>
    <dsp:sp modelId="{33A445A8-1511-44BF-8E1F-883886358634}">
      <dsp:nvSpPr>
        <dsp:cNvPr id="0" name=""/>
        <dsp:cNvSpPr/>
      </dsp:nvSpPr>
      <dsp:spPr>
        <a:xfrm>
          <a:off x="0" y="2330279"/>
          <a:ext cx="11845637"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09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Contient les instructions à exécuter</a:t>
          </a:r>
        </a:p>
      </dsp:txBody>
      <dsp:txXfrm>
        <a:off x="0" y="2330279"/>
        <a:ext cx="11845637" cy="678960"/>
      </dsp:txXfrm>
    </dsp:sp>
    <dsp:sp modelId="{FDDDD988-19F9-415F-A568-19CD01DEEAF8}">
      <dsp:nvSpPr>
        <dsp:cNvPr id="0" name=""/>
        <dsp:cNvSpPr/>
      </dsp:nvSpPr>
      <dsp:spPr>
        <a:xfrm>
          <a:off x="0" y="3009239"/>
          <a:ext cx="11845637" cy="7675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 décodeur d'instruction</a:t>
          </a:r>
          <a:r>
            <a:rPr lang="fr-FR" sz="3200" kern="1200" dirty="0"/>
            <a:t> </a:t>
          </a:r>
        </a:p>
      </dsp:txBody>
      <dsp:txXfrm>
        <a:off x="37467" y="3046706"/>
        <a:ext cx="11770703" cy="692586"/>
      </dsp:txXfrm>
    </dsp:sp>
    <dsp:sp modelId="{44E0D047-3A5C-49BA-899B-AF2351373BB8}">
      <dsp:nvSpPr>
        <dsp:cNvPr id="0" name=""/>
        <dsp:cNvSpPr/>
      </dsp:nvSpPr>
      <dsp:spPr>
        <a:xfrm>
          <a:off x="0" y="3776759"/>
          <a:ext cx="11845637"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09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Décode les instructions</a:t>
          </a:r>
        </a:p>
      </dsp:txBody>
      <dsp:txXfrm>
        <a:off x="0" y="3776759"/>
        <a:ext cx="11845637" cy="67896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19D27-B54C-42BD-B333-4C66007D8BD1}">
      <dsp:nvSpPr>
        <dsp:cNvPr id="0" name=""/>
        <dsp:cNvSpPr/>
      </dsp:nvSpPr>
      <dsp:spPr>
        <a:xfrm>
          <a:off x="0" y="28079"/>
          <a:ext cx="11845637" cy="11980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 bloc logique de commande (ou séquenceur)</a:t>
          </a:r>
          <a:endParaRPr lang="fr-FR" sz="3200" kern="1200" dirty="0"/>
        </a:p>
      </dsp:txBody>
      <dsp:txXfrm>
        <a:off x="58485" y="86564"/>
        <a:ext cx="11728667" cy="1081110"/>
      </dsp:txXfrm>
    </dsp:sp>
    <dsp:sp modelId="{A029AA00-4662-4553-9D51-7CF9081B7CA6}">
      <dsp:nvSpPr>
        <dsp:cNvPr id="0" name=""/>
        <dsp:cNvSpPr/>
      </dsp:nvSpPr>
      <dsp:spPr>
        <a:xfrm>
          <a:off x="0" y="1226159"/>
          <a:ext cx="11845637"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099"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organise l'exécution des instructions au rythme d’une horloge</a:t>
          </a:r>
        </a:p>
      </dsp:txBody>
      <dsp:txXfrm>
        <a:off x="0" y="1226159"/>
        <a:ext cx="11845637" cy="1059840"/>
      </dsp:txXfrm>
    </dsp:sp>
    <dsp:sp modelId="{9F4AD016-5EE0-471E-A72A-DA4BAF88CB50}">
      <dsp:nvSpPr>
        <dsp:cNvPr id="0" name=""/>
        <dsp:cNvSpPr/>
      </dsp:nvSpPr>
      <dsp:spPr>
        <a:xfrm>
          <a:off x="0" y="2285999"/>
          <a:ext cx="11845637" cy="119808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 registre d’adresse</a:t>
          </a:r>
          <a:endParaRPr lang="fr-FR" sz="3200" kern="1200" dirty="0"/>
        </a:p>
      </dsp:txBody>
      <dsp:txXfrm>
        <a:off x="58485" y="2344484"/>
        <a:ext cx="11728667" cy="1081110"/>
      </dsp:txXfrm>
    </dsp:sp>
    <dsp:sp modelId="{33A445A8-1511-44BF-8E1F-883886358634}">
      <dsp:nvSpPr>
        <dsp:cNvPr id="0" name=""/>
        <dsp:cNvSpPr/>
      </dsp:nvSpPr>
      <dsp:spPr>
        <a:xfrm>
          <a:off x="0" y="3484079"/>
          <a:ext cx="11845637"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099"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Contient les adresses des instructions à exécuter</a:t>
          </a:r>
        </a:p>
      </dsp:txBody>
      <dsp:txXfrm>
        <a:off x="0" y="3484079"/>
        <a:ext cx="11845637" cy="10598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F66C9-E0E8-4C72-BBF3-96D10DD0C0AD}">
      <dsp:nvSpPr>
        <dsp:cNvPr id="0" name=""/>
        <dsp:cNvSpPr/>
      </dsp:nvSpPr>
      <dsp:spPr>
        <a:xfrm>
          <a:off x="1869402" y="0"/>
          <a:ext cx="8453195" cy="3381278"/>
        </a:xfrm>
        <a:prstGeom prst="leftRightRibb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BA271-C960-4374-A805-2CA0A95D5219}">
      <dsp:nvSpPr>
        <dsp:cNvPr id="0" name=""/>
        <dsp:cNvSpPr/>
      </dsp:nvSpPr>
      <dsp:spPr>
        <a:xfrm>
          <a:off x="2883785" y="591723"/>
          <a:ext cx="2789554" cy="165682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Système ouvert</a:t>
          </a:r>
        </a:p>
      </dsp:txBody>
      <dsp:txXfrm>
        <a:off x="2883785" y="591723"/>
        <a:ext cx="2789554" cy="1656826"/>
      </dsp:txXfrm>
    </dsp:sp>
    <dsp:sp modelId="{471C13CD-BEBB-4E77-AF76-C87EF368801C}">
      <dsp:nvSpPr>
        <dsp:cNvPr id="0" name=""/>
        <dsp:cNvSpPr/>
      </dsp:nvSpPr>
      <dsp:spPr>
        <a:xfrm>
          <a:off x="6095999" y="1132728"/>
          <a:ext cx="3296746" cy="1656826"/>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marL="0" lvl="0" indent="0" algn="ctr" defTabSz="2044700">
            <a:lnSpc>
              <a:spcPct val="90000"/>
            </a:lnSpc>
            <a:spcBef>
              <a:spcPct val="0"/>
            </a:spcBef>
            <a:spcAft>
              <a:spcPct val="35000"/>
            </a:spcAft>
            <a:buNone/>
          </a:pPr>
          <a:r>
            <a:rPr lang="fr-FR" sz="4600" kern="1200" dirty="0"/>
            <a:t>Système bouclé</a:t>
          </a:r>
        </a:p>
      </dsp:txBody>
      <dsp:txXfrm>
        <a:off x="6095999" y="1132728"/>
        <a:ext cx="3296746" cy="16568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9B6EA-1475-42CB-BC69-22B75168CFC6}">
      <dsp:nvSpPr>
        <dsp:cNvPr id="0" name=""/>
        <dsp:cNvSpPr/>
      </dsp:nvSpPr>
      <dsp:spPr>
        <a:xfrm>
          <a:off x="0" y="18471"/>
          <a:ext cx="9961418"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Les accumulateurs</a:t>
          </a:r>
          <a:r>
            <a:rPr lang="fr-FR" sz="3200" b="1" kern="1200" dirty="0"/>
            <a:t> </a:t>
          </a:r>
          <a:endParaRPr lang="fr-FR" sz="3200" kern="1200" dirty="0"/>
        </a:p>
      </dsp:txBody>
      <dsp:txXfrm>
        <a:off x="53002" y="71473"/>
        <a:ext cx="9855414" cy="979756"/>
      </dsp:txXfrm>
    </dsp:sp>
    <dsp:sp modelId="{B549769A-8FDF-4761-8EF0-3D0A8C6E64A8}">
      <dsp:nvSpPr>
        <dsp:cNvPr id="0" name=""/>
        <dsp:cNvSpPr/>
      </dsp:nvSpPr>
      <dsp:spPr>
        <a:xfrm>
          <a:off x="0" y="1104231"/>
          <a:ext cx="996141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27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stockent le résultat à la fin de l'opération</a:t>
          </a:r>
        </a:p>
      </dsp:txBody>
      <dsp:txXfrm>
        <a:off x="0" y="1104231"/>
        <a:ext cx="9961418" cy="960480"/>
      </dsp:txXfrm>
    </dsp:sp>
    <dsp:sp modelId="{FD010B47-DCA7-4492-A310-961789058A2B}">
      <dsp:nvSpPr>
        <dsp:cNvPr id="0" name=""/>
        <dsp:cNvSpPr/>
      </dsp:nvSpPr>
      <dsp:spPr>
        <a:xfrm>
          <a:off x="0" y="2064712"/>
          <a:ext cx="9961418" cy="108576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L’Unité Arithmétique et Logique (ALU)</a:t>
          </a:r>
          <a:endParaRPr lang="fr-FR" sz="3200" kern="1200" dirty="0"/>
        </a:p>
      </dsp:txBody>
      <dsp:txXfrm>
        <a:off x="53002" y="2117714"/>
        <a:ext cx="9855414" cy="979756"/>
      </dsp:txXfrm>
    </dsp:sp>
    <dsp:sp modelId="{5FF00782-D05B-425E-B83F-43F175B6D2DF}">
      <dsp:nvSpPr>
        <dsp:cNvPr id="0" name=""/>
        <dsp:cNvSpPr/>
      </dsp:nvSpPr>
      <dsp:spPr>
        <a:xfrm>
          <a:off x="0" y="3150471"/>
          <a:ext cx="9961418"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27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assure les fonctions logiques et arithmétique.</a:t>
          </a:r>
        </a:p>
      </dsp:txBody>
      <dsp:txXfrm>
        <a:off x="0" y="3150471"/>
        <a:ext cx="9961418" cy="9604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9B6EA-1475-42CB-BC69-22B75168CFC6}">
      <dsp:nvSpPr>
        <dsp:cNvPr id="0" name=""/>
        <dsp:cNvSpPr/>
      </dsp:nvSpPr>
      <dsp:spPr>
        <a:xfrm>
          <a:off x="0" y="733105"/>
          <a:ext cx="9961418" cy="12168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b="1" i="1" kern="1200" dirty="0"/>
            <a:t>Le registre d'état</a:t>
          </a:r>
          <a:r>
            <a:rPr lang="fr-FR" sz="3200" b="1" kern="1200" dirty="0"/>
            <a:t> </a:t>
          </a:r>
          <a:endParaRPr lang="fr-FR" sz="3200" kern="1200" dirty="0"/>
        </a:p>
      </dsp:txBody>
      <dsp:txXfrm>
        <a:off x="59399" y="792504"/>
        <a:ext cx="9842620" cy="1098002"/>
      </dsp:txXfrm>
    </dsp:sp>
    <dsp:sp modelId="{B549769A-8FDF-4761-8EF0-3D0A8C6E64A8}">
      <dsp:nvSpPr>
        <dsp:cNvPr id="0" name=""/>
        <dsp:cNvSpPr/>
      </dsp:nvSpPr>
      <dsp:spPr>
        <a:xfrm>
          <a:off x="0" y="1949905"/>
          <a:ext cx="9961418" cy="1446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275"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fr-FR" sz="3200" kern="1200" dirty="0"/>
            <a:t>un registre pour lequel chacun de ses bits est un indicateur dont l'état dépend du résultat de la dernière opération effectuée par l’UAL.</a:t>
          </a:r>
        </a:p>
      </dsp:txBody>
      <dsp:txXfrm>
        <a:off x="0" y="1949905"/>
        <a:ext cx="9961418" cy="144641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7D693-9343-4E82-B27C-06A6F9E33A44}">
      <dsp:nvSpPr>
        <dsp:cNvPr id="0" name=""/>
        <dsp:cNvSpPr/>
      </dsp:nvSpPr>
      <dsp:spPr>
        <a:xfrm>
          <a:off x="0" y="0"/>
          <a:ext cx="9795163" cy="0"/>
        </a:xfrm>
        <a:prstGeom prst="line">
          <a:avLst/>
        </a:prstGeom>
        <a:solidFill>
          <a:schemeClr val="accent1">
            <a:hueOff val="0"/>
            <a:satOff val="0"/>
            <a:lumOff val="0"/>
            <a:alphaOff val="0"/>
          </a:schemeClr>
        </a:solidFill>
        <a:ln w="9525" cap="rnd" cmpd="sng" algn="ctr">
          <a:solidFill>
            <a:schemeClr val="accent1">
              <a:hueOff val="0"/>
              <a:satOff val="0"/>
              <a:lumOff val="0"/>
              <a:alphaOff val="0"/>
            </a:schemeClr>
          </a:solidFill>
          <a:prstDash val="solid"/>
        </a:ln>
        <a:effectLst/>
        <a:sp3d extrusionH="152250" prstMaterial="matte">
          <a:bevelT w="165100" prst="coolSlant"/>
        </a:sp3d>
      </dsp:spPr>
      <dsp:style>
        <a:lnRef idx="1">
          <a:scrgbClr r="0" g="0" b="0"/>
        </a:lnRef>
        <a:fillRef idx="1">
          <a:scrgbClr r="0" g="0" b="0"/>
        </a:fillRef>
        <a:effectRef idx="2">
          <a:scrgbClr r="0" g="0" b="0"/>
        </a:effectRef>
        <a:fontRef idx="minor">
          <a:schemeClr val="lt1"/>
        </a:fontRef>
      </dsp:style>
    </dsp:sp>
    <dsp:sp modelId="{E8469107-0D21-4FA5-9BE3-D8E3D811A3D8}">
      <dsp:nvSpPr>
        <dsp:cNvPr id="0" name=""/>
        <dsp:cNvSpPr/>
      </dsp:nvSpPr>
      <dsp:spPr>
        <a:xfrm>
          <a:off x="0" y="0"/>
          <a:ext cx="2183036" cy="4793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sp3d extrusionH="28000" prstMaterial="matte"/>
        </a:bodyPr>
        <a:lstStyle/>
        <a:p>
          <a:pPr marL="0" lvl="0" indent="0" algn="l" defTabSz="1422400">
            <a:lnSpc>
              <a:spcPct val="90000"/>
            </a:lnSpc>
            <a:spcBef>
              <a:spcPct val="0"/>
            </a:spcBef>
            <a:spcAft>
              <a:spcPct val="35000"/>
            </a:spcAft>
            <a:buNone/>
          </a:pPr>
          <a:r>
            <a:rPr lang="fr-FR" sz="3200" b="1" kern="1200" dirty="0"/>
            <a:t>définition</a:t>
          </a:r>
        </a:p>
      </dsp:txBody>
      <dsp:txXfrm>
        <a:off x="0" y="0"/>
        <a:ext cx="2183036" cy="4793672"/>
      </dsp:txXfrm>
    </dsp:sp>
    <dsp:sp modelId="{F50B2094-48F8-4723-99D4-D1FD4E024903}">
      <dsp:nvSpPr>
        <dsp:cNvPr id="0" name=""/>
        <dsp:cNvSpPr/>
      </dsp:nvSpPr>
      <dsp:spPr>
        <a:xfrm>
          <a:off x="2320350" y="217681"/>
          <a:ext cx="7470095" cy="4353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sp3d extrusionH="28000" prstMaterial="matte"/>
        </a:bodyPr>
        <a:lstStyle/>
        <a:p>
          <a:pPr marL="0" lvl="0" indent="0" algn="just" defTabSz="1333500">
            <a:lnSpc>
              <a:spcPct val="150000"/>
            </a:lnSpc>
            <a:spcBef>
              <a:spcPct val="0"/>
            </a:spcBef>
            <a:spcAft>
              <a:spcPct val="35000"/>
            </a:spcAft>
            <a:buNone/>
          </a:pPr>
          <a:r>
            <a:rPr lang="fr-FR" sz="3000" kern="1200" dirty="0"/>
            <a:t>Une unité de traitement de l’information de type microprocesseur renfermant, dans un seul boîtier, tous les éléments nécessaire à la mise en œuvre d’un système automatique.</a:t>
          </a:r>
        </a:p>
      </dsp:txBody>
      <dsp:txXfrm>
        <a:off x="2320350" y="217681"/>
        <a:ext cx="7470095" cy="4353628"/>
      </dsp:txXfrm>
    </dsp:sp>
    <dsp:sp modelId="{3B2F7654-E3FA-4632-AC68-9AA413EC7661}">
      <dsp:nvSpPr>
        <dsp:cNvPr id="0" name=""/>
        <dsp:cNvSpPr/>
      </dsp:nvSpPr>
      <dsp:spPr>
        <a:xfrm>
          <a:off x="2183036" y="4571310"/>
          <a:ext cx="732341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a:sp3d prstMaterial="matte"/>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903E0-4942-4F20-A9EA-5B34764A3510}">
      <dsp:nvSpPr>
        <dsp:cNvPr id="0" name=""/>
        <dsp:cNvSpPr/>
      </dsp:nvSpPr>
      <dsp:spPr>
        <a:xfrm>
          <a:off x="3036" y="181668"/>
          <a:ext cx="2960265" cy="98085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t>La famille </a:t>
          </a:r>
          <a:r>
            <a:rPr lang="fr-FR" sz="2700" b="1" i="1" kern="1200" dirty="0"/>
            <a:t>Base-Line</a:t>
          </a:r>
          <a:r>
            <a:rPr lang="fr-FR" sz="2700" kern="1200" dirty="0"/>
            <a:t> </a:t>
          </a:r>
        </a:p>
      </dsp:txBody>
      <dsp:txXfrm>
        <a:off x="3036" y="181668"/>
        <a:ext cx="2960265" cy="980853"/>
      </dsp:txXfrm>
    </dsp:sp>
    <dsp:sp modelId="{891E9B8F-3050-4BC2-8BEC-469A3D1A113E}">
      <dsp:nvSpPr>
        <dsp:cNvPr id="0" name=""/>
        <dsp:cNvSpPr/>
      </dsp:nvSpPr>
      <dsp:spPr>
        <a:xfrm>
          <a:off x="3036" y="1162521"/>
          <a:ext cx="2960265" cy="188993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fr-FR" sz="2700" kern="1200" dirty="0"/>
            <a:t>pour laquelle les instructions sont codées sur 12 bits</a:t>
          </a:r>
        </a:p>
      </dsp:txBody>
      <dsp:txXfrm>
        <a:off x="3036" y="1162521"/>
        <a:ext cx="2960265" cy="1889932"/>
      </dsp:txXfrm>
    </dsp:sp>
    <dsp:sp modelId="{C1D53888-1F4D-4954-8A82-6A3EDC80710E}">
      <dsp:nvSpPr>
        <dsp:cNvPr id="0" name=""/>
        <dsp:cNvSpPr/>
      </dsp:nvSpPr>
      <dsp:spPr>
        <a:xfrm>
          <a:off x="3377739" y="181668"/>
          <a:ext cx="2960265" cy="98085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t>La famille </a:t>
          </a:r>
          <a:r>
            <a:rPr lang="fr-FR" sz="2700" b="1" i="1" kern="1200" dirty="0"/>
            <a:t>Mid-Range</a:t>
          </a:r>
          <a:r>
            <a:rPr lang="fr-FR" sz="2700" kern="1200" dirty="0"/>
            <a:t> </a:t>
          </a:r>
        </a:p>
      </dsp:txBody>
      <dsp:txXfrm>
        <a:off x="3377739" y="181668"/>
        <a:ext cx="2960265" cy="980853"/>
      </dsp:txXfrm>
    </dsp:sp>
    <dsp:sp modelId="{3441C8A6-6F09-4087-AA56-F55C2BE78C79}">
      <dsp:nvSpPr>
        <dsp:cNvPr id="0" name=""/>
        <dsp:cNvSpPr/>
      </dsp:nvSpPr>
      <dsp:spPr>
        <a:xfrm>
          <a:off x="3377739" y="1162521"/>
          <a:ext cx="2960265" cy="188993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fr-FR" sz="2700" kern="1200" dirty="0"/>
            <a:t>pour laquelle les instructions sont codées sur 14 bits</a:t>
          </a:r>
        </a:p>
      </dsp:txBody>
      <dsp:txXfrm>
        <a:off x="3377739" y="1162521"/>
        <a:ext cx="2960265" cy="1889932"/>
      </dsp:txXfrm>
    </dsp:sp>
    <dsp:sp modelId="{94DD282B-ECD2-4F20-9946-91563B94D37C}">
      <dsp:nvSpPr>
        <dsp:cNvPr id="0" name=""/>
        <dsp:cNvSpPr/>
      </dsp:nvSpPr>
      <dsp:spPr>
        <a:xfrm>
          <a:off x="6752442" y="181668"/>
          <a:ext cx="2960265" cy="98085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fr-FR" sz="2700" kern="1200" dirty="0"/>
            <a:t>La famille </a:t>
          </a:r>
          <a:r>
            <a:rPr lang="fr-FR" sz="2700" b="1" i="1" kern="1200" dirty="0"/>
            <a:t>High-End</a:t>
          </a:r>
          <a:r>
            <a:rPr lang="fr-FR" sz="2700" kern="1200" dirty="0"/>
            <a:t> </a:t>
          </a:r>
        </a:p>
      </dsp:txBody>
      <dsp:txXfrm>
        <a:off x="6752442" y="181668"/>
        <a:ext cx="2960265" cy="980853"/>
      </dsp:txXfrm>
    </dsp:sp>
    <dsp:sp modelId="{20B55D60-6980-4AF5-AE74-9C44F2447EAC}">
      <dsp:nvSpPr>
        <dsp:cNvPr id="0" name=""/>
        <dsp:cNvSpPr/>
      </dsp:nvSpPr>
      <dsp:spPr>
        <a:xfrm>
          <a:off x="6752442" y="1162521"/>
          <a:ext cx="2960265" cy="1889932"/>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just" defTabSz="1200150">
            <a:lnSpc>
              <a:spcPct val="90000"/>
            </a:lnSpc>
            <a:spcBef>
              <a:spcPct val="0"/>
            </a:spcBef>
            <a:spcAft>
              <a:spcPct val="15000"/>
            </a:spcAft>
            <a:buChar char="•"/>
          </a:pPr>
          <a:r>
            <a:rPr lang="fr-FR" sz="2700" kern="1200" dirty="0"/>
            <a:t>pour laquelle les instructions sont codées sur 16 bits</a:t>
          </a:r>
        </a:p>
      </dsp:txBody>
      <dsp:txXfrm>
        <a:off x="6752442" y="1162521"/>
        <a:ext cx="2960265" cy="188993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C45E-6377-4033-A9DB-94FE0E87A937}">
      <dsp:nvSpPr>
        <dsp:cNvPr id="0" name=""/>
        <dsp:cNvSpPr/>
      </dsp:nvSpPr>
      <dsp:spPr>
        <a:xfrm>
          <a:off x="2178" y="0"/>
          <a:ext cx="2124585" cy="11776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fr-FR" sz="5100" kern="1200" dirty="0"/>
            <a:t>PIC</a:t>
          </a:r>
        </a:p>
      </dsp:txBody>
      <dsp:txXfrm>
        <a:off x="36670" y="34492"/>
        <a:ext cx="2055601" cy="1108652"/>
      </dsp:txXfrm>
    </dsp:sp>
    <dsp:sp modelId="{45E31536-C069-48AF-AA79-C282E48D3B1F}">
      <dsp:nvSpPr>
        <dsp:cNvPr id="0" name=""/>
        <dsp:cNvSpPr/>
      </dsp:nvSpPr>
      <dsp:spPr>
        <a:xfrm>
          <a:off x="2483694" y="0"/>
          <a:ext cx="2124585" cy="11776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fr-FR" sz="5100" kern="1200" dirty="0"/>
            <a:t>16</a:t>
          </a:r>
        </a:p>
      </dsp:txBody>
      <dsp:txXfrm>
        <a:off x="2518186" y="34492"/>
        <a:ext cx="2055601" cy="1108652"/>
      </dsp:txXfrm>
    </dsp:sp>
    <dsp:sp modelId="{EB6CC42C-7E3B-439A-B9CD-46852D66497B}">
      <dsp:nvSpPr>
        <dsp:cNvPr id="0" name=""/>
        <dsp:cNvSpPr/>
      </dsp:nvSpPr>
      <dsp:spPr>
        <a:xfrm>
          <a:off x="4965210" y="0"/>
          <a:ext cx="2124585" cy="11776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fr-FR" sz="5100" kern="1200" dirty="0"/>
            <a:t>F</a:t>
          </a:r>
        </a:p>
      </dsp:txBody>
      <dsp:txXfrm>
        <a:off x="4999702" y="34492"/>
        <a:ext cx="2055601" cy="1108652"/>
      </dsp:txXfrm>
    </dsp:sp>
    <dsp:sp modelId="{06DC2855-2F0A-46CB-A6AC-26D942AD11A4}">
      <dsp:nvSpPr>
        <dsp:cNvPr id="0" name=""/>
        <dsp:cNvSpPr/>
      </dsp:nvSpPr>
      <dsp:spPr>
        <a:xfrm>
          <a:off x="7446726" y="0"/>
          <a:ext cx="2124585" cy="1177636"/>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fr-FR" sz="5100" kern="1200" dirty="0"/>
            <a:t>877A</a:t>
          </a:r>
        </a:p>
      </dsp:txBody>
      <dsp:txXfrm>
        <a:off x="7481218" y="34492"/>
        <a:ext cx="2055601" cy="1108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60201-D8EC-4CFA-A5FA-384B80B272BF}">
      <dsp:nvSpPr>
        <dsp:cNvPr id="0" name=""/>
        <dsp:cNvSpPr/>
      </dsp:nvSpPr>
      <dsp:spPr>
        <a:xfrm>
          <a:off x="0" y="2165"/>
          <a:ext cx="900545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EE382-D9A2-49E3-93EB-F1294599304F}">
      <dsp:nvSpPr>
        <dsp:cNvPr id="0" name=""/>
        <dsp:cNvSpPr/>
      </dsp:nvSpPr>
      <dsp:spPr>
        <a:xfrm>
          <a:off x="0" y="2165"/>
          <a:ext cx="1801091" cy="442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Avantages</a:t>
          </a:r>
        </a:p>
      </dsp:txBody>
      <dsp:txXfrm>
        <a:off x="0" y="2165"/>
        <a:ext cx="1801091" cy="4429893"/>
      </dsp:txXfrm>
    </dsp:sp>
    <dsp:sp modelId="{7360ACCB-5E6F-4CE6-A6F0-D6D60A6A5270}">
      <dsp:nvSpPr>
        <dsp:cNvPr id="0" name=""/>
        <dsp:cNvSpPr/>
      </dsp:nvSpPr>
      <dsp:spPr>
        <a:xfrm>
          <a:off x="1936172" y="54240"/>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L’augmentation de la production ;</a:t>
          </a:r>
        </a:p>
      </dsp:txBody>
      <dsp:txXfrm>
        <a:off x="1936172" y="54240"/>
        <a:ext cx="7069282" cy="1041500"/>
      </dsp:txXfrm>
    </dsp:sp>
    <dsp:sp modelId="{E18DDDEB-30DE-4069-99F6-316C4DEFC22A}">
      <dsp:nvSpPr>
        <dsp:cNvPr id="0" name=""/>
        <dsp:cNvSpPr/>
      </dsp:nvSpPr>
      <dsp:spPr>
        <a:xfrm>
          <a:off x="1801090" y="1095741"/>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4249E-77F3-4A24-B8C0-7322B00A9AB0}">
      <dsp:nvSpPr>
        <dsp:cNvPr id="0" name=""/>
        <dsp:cNvSpPr/>
      </dsp:nvSpPr>
      <dsp:spPr>
        <a:xfrm>
          <a:off x="1936172" y="1147816"/>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L’aptitude à convenir à tous les milieux de production ;</a:t>
          </a:r>
        </a:p>
      </dsp:txBody>
      <dsp:txXfrm>
        <a:off x="1936172" y="1147816"/>
        <a:ext cx="7069282" cy="1041500"/>
      </dsp:txXfrm>
    </dsp:sp>
    <dsp:sp modelId="{DF1A643D-4B7B-4451-824D-976296D1CF91}">
      <dsp:nvSpPr>
        <dsp:cNvPr id="0" name=""/>
        <dsp:cNvSpPr/>
      </dsp:nvSpPr>
      <dsp:spPr>
        <a:xfrm>
          <a:off x="1801090" y="2189317"/>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B7FFF-5FA9-4C1C-85CC-AB2A8B13D9A4}">
      <dsp:nvSpPr>
        <dsp:cNvPr id="0" name=""/>
        <dsp:cNvSpPr/>
      </dsp:nvSpPr>
      <dsp:spPr>
        <a:xfrm>
          <a:off x="1936172" y="2241392"/>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La souplesse d’utilisation ;</a:t>
          </a:r>
        </a:p>
      </dsp:txBody>
      <dsp:txXfrm>
        <a:off x="1936172" y="2241392"/>
        <a:ext cx="7069282" cy="1041500"/>
      </dsp:txXfrm>
    </dsp:sp>
    <dsp:sp modelId="{E4C3F631-8933-4284-8169-A30C7803697B}">
      <dsp:nvSpPr>
        <dsp:cNvPr id="0" name=""/>
        <dsp:cNvSpPr/>
      </dsp:nvSpPr>
      <dsp:spPr>
        <a:xfrm>
          <a:off x="1801090" y="3282892"/>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0B62E-69E3-42A9-B2A3-247926F98238}">
      <dsp:nvSpPr>
        <dsp:cNvPr id="0" name=""/>
        <dsp:cNvSpPr/>
      </dsp:nvSpPr>
      <dsp:spPr>
        <a:xfrm>
          <a:off x="1936172" y="3334967"/>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Une meilleure rentabilité ;</a:t>
          </a:r>
        </a:p>
      </dsp:txBody>
      <dsp:txXfrm>
        <a:off x="1936172" y="3334967"/>
        <a:ext cx="7069282" cy="1041500"/>
      </dsp:txXfrm>
    </dsp:sp>
    <dsp:sp modelId="{B1590185-1373-49C7-882C-31135D28173A}">
      <dsp:nvSpPr>
        <dsp:cNvPr id="0" name=""/>
        <dsp:cNvSpPr/>
      </dsp:nvSpPr>
      <dsp:spPr>
        <a:xfrm>
          <a:off x="1801090" y="4376468"/>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60201-D8EC-4CFA-A5FA-384B80B272BF}">
      <dsp:nvSpPr>
        <dsp:cNvPr id="0" name=""/>
        <dsp:cNvSpPr/>
      </dsp:nvSpPr>
      <dsp:spPr>
        <a:xfrm>
          <a:off x="0" y="2165"/>
          <a:ext cx="900545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EE382-D9A2-49E3-93EB-F1294599304F}">
      <dsp:nvSpPr>
        <dsp:cNvPr id="0" name=""/>
        <dsp:cNvSpPr/>
      </dsp:nvSpPr>
      <dsp:spPr>
        <a:xfrm>
          <a:off x="0" y="2165"/>
          <a:ext cx="1801091" cy="4429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Avantages</a:t>
          </a:r>
        </a:p>
      </dsp:txBody>
      <dsp:txXfrm>
        <a:off x="0" y="2165"/>
        <a:ext cx="1801091" cy="4429893"/>
      </dsp:txXfrm>
    </dsp:sp>
    <dsp:sp modelId="{7360ACCB-5E6F-4CE6-A6F0-D6D60A6A5270}">
      <dsp:nvSpPr>
        <dsp:cNvPr id="0" name=""/>
        <dsp:cNvSpPr/>
      </dsp:nvSpPr>
      <dsp:spPr>
        <a:xfrm>
          <a:off x="1936172" y="54240"/>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Une meilleure compétitivité ;</a:t>
          </a:r>
        </a:p>
      </dsp:txBody>
      <dsp:txXfrm>
        <a:off x="1936172" y="54240"/>
        <a:ext cx="7069282" cy="1041500"/>
      </dsp:txXfrm>
    </dsp:sp>
    <dsp:sp modelId="{E18DDDEB-30DE-4069-99F6-316C4DEFC22A}">
      <dsp:nvSpPr>
        <dsp:cNvPr id="0" name=""/>
        <dsp:cNvSpPr/>
      </dsp:nvSpPr>
      <dsp:spPr>
        <a:xfrm>
          <a:off x="1801090" y="1095741"/>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4249E-77F3-4A24-B8C0-7322B00A9AB0}">
      <dsp:nvSpPr>
        <dsp:cNvPr id="0" name=""/>
        <dsp:cNvSpPr/>
      </dsp:nvSpPr>
      <dsp:spPr>
        <a:xfrm>
          <a:off x="1936172" y="1147816"/>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Améliorer la flexibilité de production ;</a:t>
          </a:r>
        </a:p>
      </dsp:txBody>
      <dsp:txXfrm>
        <a:off x="1936172" y="1147816"/>
        <a:ext cx="7069282" cy="1041500"/>
      </dsp:txXfrm>
    </dsp:sp>
    <dsp:sp modelId="{DF1A643D-4B7B-4451-824D-976296D1CF91}">
      <dsp:nvSpPr>
        <dsp:cNvPr id="0" name=""/>
        <dsp:cNvSpPr/>
      </dsp:nvSpPr>
      <dsp:spPr>
        <a:xfrm>
          <a:off x="1801090" y="2189317"/>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B7FFF-5FA9-4C1C-85CC-AB2A8B13D9A4}">
      <dsp:nvSpPr>
        <dsp:cNvPr id="0" name=""/>
        <dsp:cNvSpPr/>
      </dsp:nvSpPr>
      <dsp:spPr>
        <a:xfrm>
          <a:off x="1936172" y="2241392"/>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Adaptation à des environnements hostiles pour l'homme </a:t>
          </a:r>
        </a:p>
      </dsp:txBody>
      <dsp:txXfrm>
        <a:off x="1936172" y="2241392"/>
        <a:ext cx="7069282" cy="1041500"/>
      </dsp:txXfrm>
    </dsp:sp>
    <dsp:sp modelId="{E4C3F631-8933-4284-8169-A30C7803697B}">
      <dsp:nvSpPr>
        <dsp:cNvPr id="0" name=""/>
        <dsp:cNvSpPr/>
      </dsp:nvSpPr>
      <dsp:spPr>
        <a:xfrm>
          <a:off x="1801090" y="3282892"/>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B0B62E-69E3-42A9-B2A3-247926F98238}">
      <dsp:nvSpPr>
        <dsp:cNvPr id="0" name=""/>
        <dsp:cNvSpPr/>
      </dsp:nvSpPr>
      <dsp:spPr>
        <a:xfrm>
          <a:off x="1936172" y="3334967"/>
          <a:ext cx="7069282" cy="104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Augmenter la sécurité</a:t>
          </a:r>
        </a:p>
      </dsp:txBody>
      <dsp:txXfrm>
        <a:off x="1936172" y="3334967"/>
        <a:ext cx="7069282" cy="1041500"/>
      </dsp:txXfrm>
    </dsp:sp>
    <dsp:sp modelId="{B1590185-1373-49C7-882C-31135D28173A}">
      <dsp:nvSpPr>
        <dsp:cNvPr id="0" name=""/>
        <dsp:cNvSpPr/>
      </dsp:nvSpPr>
      <dsp:spPr>
        <a:xfrm>
          <a:off x="1801090" y="4376468"/>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460201-D8EC-4CFA-A5FA-384B80B272BF}">
      <dsp:nvSpPr>
        <dsp:cNvPr id="0" name=""/>
        <dsp:cNvSpPr/>
      </dsp:nvSpPr>
      <dsp:spPr>
        <a:xfrm>
          <a:off x="0" y="0"/>
          <a:ext cx="9005455"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3EE382-D9A2-49E3-93EB-F1294599304F}">
      <dsp:nvSpPr>
        <dsp:cNvPr id="0" name=""/>
        <dsp:cNvSpPr/>
      </dsp:nvSpPr>
      <dsp:spPr>
        <a:xfrm>
          <a:off x="0" y="0"/>
          <a:ext cx="1801091" cy="443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b="1" kern="1200" dirty="0"/>
            <a:t>Inconvenéant</a:t>
          </a:r>
        </a:p>
      </dsp:txBody>
      <dsp:txXfrm>
        <a:off x="0" y="0"/>
        <a:ext cx="1801091" cy="4434224"/>
      </dsp:txXfrm>
    </dsp:sp>
    <dsp:sp modelId="{7360ACCB-5E6F-4CE6-A6F0-D6D60A6A5270}">
      <dsp:nvSpPr>
        <dsp:cNvPr id="0" name=""/>
        <dsp:cNvSpPr/>
      </dsp:nvSpPr>
      <dsp:spPr>
        <a:xfrm>
          <a:off x="1936172" y="69284"/>
          <a:ext cx="7069282" cy="13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Le coût élevé du matériel</a:t>
          </a:r>
        </a:p>
      </dsp:txBody>
      <dsp:txXfrm>
        <a:off x="1936172" y="69284"/>
        <a:ext cx="7069282" cy="1385695"/>
      </dsp:txXfrm>
    </dsp:sp>
    <dsp:sp modelId="{E18DDDEB-30DE-4069-99F6-316C4DEFC22A}">
      <dsp:nvSpPr>
        <dsp:cNvPr id="0" name=""/>
        <dsp:cNvSpPr/>
      </dsp:nvSpPr>
      <dsp:spPr>
        <a:xfrm>
          <a:off x="1801090" y="1454979"/>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14249E-77F3-4A24-B8C0-7322B00A9AB0}">
      <dsp:nvSpPr>
        <dsp:cNvPr id="0" name=""/>
        <dsp:cNvSpPr/>
      </dsp:nvSpPr>
      <dsp:spPr>
        <a:xfrm>
          <a:off x="1936172" y="1524264"/>
          <a:ext cx="7069282" cy="13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La maintenance doit être structurée </a:t>
          </a:r>
        </a:p>
      </dsp:txBody>
      <dsp:txXfrm>
        <a:off x="1936172" y="1524264"/>
        <a:ext cx="7069282" cy="1385695"/>
      </dsp:txXfrm>
    </dsp:sp>
    <dsp:sp modelId="{DF1A643D-4B7B-4451-824D-976296D1CF91}">
      <dsp:nvSpPr>
        <dsp:cNvPr id="0" name=""/>
        <dsp:cNvSpPr/>
      </dsp:nvSpPr>
      <dsp:spPr>
        <a:xfrm>
          <a:off x="1801090" y="2909959"/>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0B7FFF-5FA9-4C1C-85CC-AB2A8B13D9A4}">
      <dsp:nvSpPr>
        <dsp:cNvPr id="0" name=""/>
        <dsp:cNvSpPr/>
      </dsp:nvSpPr>
      <dsp:spPr>
        <a:xfrm>
          <a:off x="1936172" y="2979244"/>
          <a:ext cx="7069282" cy="1385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fr-FR" sz="3200" kern="1200" dirty="0"/>
            <a:t>La suppression d’emplois</a:t>
          </a:r>
        </a:p>
      </dsp:txBody>
      <dsp:txXfrm>
        <a:off x="1936172" y="2979244"/>
        <a:ext cx="7069282" cy="1385695"/>
      </dsp:txXfrm>
    </dsp:sp>
    <dsp:sp modelId="{E4C3F631-8933-4284-8169-A30C7803697B}">
      <dsp:nvSpPr>
        <dsp:cNvPr id="0" name=""/>
        <dsp:cNvSpPr/>
      </dsp:nvSpPr>
      <dsp:spPr>
        <a:xfrm>
          <a:off x="1801090" y="4364939"/>
          <a:ext cx="7204364"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F26EC-A036-4EEA-BB9A-E61A6F8234FB}">
      <dsp:nvSpPr>
        <dsp:cNvPr id="0" name=""/>
        <dsp:cNvSpPr/>
      </dsp:nvSpPr>
      <dsp:spPr>
        <a:xfrm>
          <a:off x="322064" y="1560"/>
          <a:ext cx="5699301" cy="196019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Circuits à Architecture </a:t>
          </a:r>
        </a:p>
        <a:p>
          <a:pPr marL="0" lvl="0" indent="0" algn="ctr" defTabSz="1422400">
            <a:lnSpc>
              <a:spcPct val="90000"/>
            </a:lnSpc>
            <a:spcBef>
              <a:spcPct val="0"/>
            </a:spcBef>
            <a:spcAft>
              <a:spcPct val="35000"/>
            </a:spcAft>
            <a:buNone/>
          </a:pPr>
          <a:r>
            <a:rPr lang="fr-FR" sz="3200" kern="1200" dirty="0"/>
            <a:t>Programmable</a:t>
          </a:r>
        </a:p>
      </dsp:txBody>
      <dsp:txXfrm>
        <a:off x="1302159" y="1560"/>
        <a:ext cx="3739111" cy="1960190"/>
      </dsp:txXfrm>
    </dsp:sp>
    <dsp:sp modelId="{8F9B9EAE-1D6B-4F3C-8D40-7EAA9D809DFA}">
      <dsp:nvSpPr>
        <dsp:cNvPr id="0" name=""/>
        <dsp:cNvSpPr/>
      </dsp:nvSpPr>
      <dsp:spPr>
        <a:xfrm>
          <a:off x="5384304" y="168176"/>
          <a:ext cx="3019999" cy="1626957"/>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CAPFTD</a:t>
          </a:r>
        </a:p>
        <a:p>
          <a:pPr marL="0" lvl="0" indent="0" algn="ctr" defTabSz="977900">
            <a:lnSpc>
              <a:spcPct val="90000"/>
            </a:lnSpc>
            <a:spcBef>
              <a:spcPct val="0"/>
            </a:spcBef>
            <a:spcAft>
              <a:spcPct val="35000"/>
            </a:spcAft>
            <a:buNone/>
          </a:pPr>
          <a:r>
            <a:rPr lang="fr-FR" sz="2200" kern="1200" dirty="0"/>
            <a:t>1. SPLD</a:t>
          </a:r>
        </a:p>
        <a:p>
          <a:pPr marL="0" lvl="0" indent="0" algn="ctr" defTabSz="977900">
            <a:lnSpc>
              <a:spcPct val="90000"/>
            </a:lnSpc>
            <a:spcBef>
              <a:spcPct val="0"/>
            </a:spcBef>
            <a:spcAft>
              <a:spcPct val="35000"/>
            </a:spcAft>
            <a:buNone/>
          </a:pPr>
          <a:r>
            <a:rPr lang="fr-FR" sz="2200" kern="1200" dirty="0"/>
            <a:t>2. CPLD</a:t>
          </a:r>
        </a:p>
        <a:p>
          <a:pPr marL="0" lvl="0" indent="0" algn="ctr" defTabSz="977900">
            <a:lnSpc>
              <a:spcPct val="90000"/>
            </a:lnSpc>
            <a:spcBef>
              <a:spcPct val="0"/>
            </a:spcBef>
            <a:spcAft>
              <a:spcPct val="35000"/>
            </a:spcAft>
            <a:buNone/>
          </a:pPr>
          <a:r>
            <a:rPr lang="fr-FR" sz="2200" kern="1200" dirty="0"/>
            <a:t>3. FPGA</a:t>
          </a:r>
        </a:p>
      </dsp:txBody>
      <dsp:txXfrm>
        <a:off x="6197783" y="168176"/>
        <a:ext cx="1393042" cy="1626957"/>
      </dsp:txXfrm>
    </dsp:sp>
    <dsp:sp modelId="{2C9C90AB-9856-4D3E-817C-150434BA721F}">
      <dsp:nvSpPr>
        <dsp:cNvPr id="0" name=""/>
        <dsp:cNvSpPr/>
      </dsp:nvSpPr>
      <dsp:spPr>
        <a:xfrm>
          <a:off x="7834868" y="168176"/>
          <a:ext cx="4067394" cy="1626957"/>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CAPTDI (ASIC)</a:t>
          </a:r>
        </a:p>
        <a:p>
          <a:pPr marL="0" lvl="0" indent="0" algn="ctr" defTabSz="977900">
            <a:lnSpc>
              <a:spcPct val="90000"/>
            </a:lnSpc>
            <a:spcBef>
              <a:spcPct val="0"/>
            </a:spcBef>
            <a:spcAft>
              <a:spcPct val="35000"/>
            </a:spcAft>
            <a:buNone/>
          </a:pPr>
          <a:r>
            <a:rPr lang="fr-FR" sz="2200" kern="1200" dirty="0"/>
            <a:t>1. Précaractérisés</a:t>
          </a:r>
        </a:p>
        <a:p>
          <a:pPr marL="0" lvl="0" indent="0" algn="ctr" defTabSz="977900">
            <a:lnSpc>
              <a:spcPct val="90000"/>
            </a:lnSpc>
            <a:spcBef>
              <a:spcPct val="0"/>
            </a:spcBef>
            <a:spcAft>
              <a:spcPct val="35000"/>
            </a:spcAft>
            <a:buNone/>
          </a:pPr>
          <a:r>
            <a:rPr lang="fr-FR" sz="2200" kern="1200" dirty="0"/>
            <a:t>2. Prédiffusés</a:t>
          </a:r>
        </a:p>
        <a:p>
          <a:pPr marL="0" lvl="0" indent="0" algn="ctr" defTabSz="977900">
            <a:lnSpc>
              <a:spcPct val="90000"/>
            </a:lnSpc>
            <a:spcBef>
              <a:spcPct val="0"/>
            </a:spcBef>
            <a:spcAft>
              <a:spcPct val="35000"/>
            </a:spcAft>
            <a:buNone/>
          </a:pPr>
          <a:r>
            <a:rPr lang="fr-FR" sz="2200" kern="1200" dirty="0"/>
            <a:t>3. Full costum</a:t>
          </a:r>
        </a:p>
      </dsp:txBody>
      <dsp:txXfrm>
        <a:off x="8648347" y="168176"/>
        <a:ext cx="2440437" cy="1626957"/>
      </dsp:txXfrm>
    </dsp:sp>
    <dsp:sp modelId="{E02164ED-F49E-483A-86A3-84B197FDA0BD}">
      <dsp:nvSpPr>
        <dsp:cNvPr id="0" name=""/>
        <dsp:cNvSpPr/>
      </dsp:nvSpPr>
      <dsp:spPr>
        <a:xfrm>
          <a:off x="322064" y="2236176"/>
          <a:ext cx="5591442" cy="1960190"/>
        </a:xfrm>
        <a:prstGeom prst="chevron">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20320" rIns="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Circuits à Fonctionnement Programmables</a:t>
          </a:r>
        </a:p>
      </dsp:txBody>
      <dsp:txXfrm>
        <a:off x="1302159" y="2236176"/>
        <a:ext cx="3631252" cy="1960190"/>
      </dsp:txXfrm>
    </dsp:sp>
    <dsp:sp modelId="{39224714-108D-4A2D-AA8F-3053901D1BB7}">
      <dsp:nvSpPr>
        <dsp:cNvPr id="0" name=""/>
        <dsp:cNvSpPr/>
      </dsp:nvSpPr>
      <dsp:spPr>
        <a:xfrm>
          <a:off x="5276445" y="2402792"/>
          <a:ext cx="5033603" cy="1626957"/>
        </a:xfrm>
        <a:prstGeom prst="chevron">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fr-FR" sz="2200" b="1" kern="1200" dirty="0"/>
            <a:t>CFP</a:t>
          </a:r>
        </a:p>
        <a:p>
          <a:pPr marL="0" lvl="0" indent="0" algn="ctr" defTabSz="977900">
            <a:lnSpc>
              <a:spcPct val="90000"/>
            </a:lnSpc>
            <a:spcBef>
              <a:spcPct val="0"/>
            </a:spcBef>
            <a:spcAft>
              <a:spcPct val="35000"/>
            </a:spcAft>
            <a:buNone/>
          </a:pPr>
          <a:r>
            <a:rPr lang="fr-FR" sz="2200" kern="1200" dirty="0"/>
            <a:t>1. Microprocesseurs</a:t>
          </a:r>
        </a:p>
        <a:p>
          <a:pPr marL="0" lvl="0" indent="0" algn="ctr" defTabSz="977900">
            <a:lnSpc>
              <a:spcPct val="90000"/>
            </a:lnSpc>
            <a:spcBef>
              <a:spcPct val="0"/>
            </a:spcBef>
            <a:spcAft>
              <a:spcPct val="35000"/>
            </a:spcAft>
            <a:buNone/>
          </a:pPr>
          <a:r>
            <a:rPr lang="fr-FR" sz="2200" kern="1200" dirty="0"/>
            <a:t>2.Microcontrôleurs</a:t>
          </a:r>
        </a:p>
      </dsp:txBody>
      <dsp:txXfrm>
        <a:off x="6089924" y="2402792"/>
        <a:ext cx="3406646" cy="1626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93C7B-46AD-4BD0-9FBD-B507C9FB1381}">
      <dsp:nvSpPr>
        <dsp:cNvPr id="0" name=""/>
        <dsp:cNvSpPr/>
      </dsp:nvSpPr>
      <dsp:spPr>
        <a:xfrm>
          <a:off x="593080" y="512621"/>
          <a:ext cx="2347912" cy="2674690"/>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a:t>Portes logiques</a:t>
          </a:r>
        </a:p>
        <a:p>
          <a:pPr marL="171450" lvl="1" indent="-171450" algn="l" defTabSz="800100">
            <a:lnSpc>
              <a:spcPct val="90000"/>
            </a:lnSpc>
            <a:spcBef>
              <a:spcPct val="0"/>
            </a:spcBef>
            <a:spcAft>
              <a:spcPct val="15000"/>
            </a:spcAft>
            <a:buChar char="•"/>
          </a:pPr>
          <a:r>
            <a:rPr lang="fr-FR" sz="1800" kern="1200" dirty="0"/>
            <a:t>Bascules</a:t>
          </a:r>
        </a:p>
        <a:p>
          <a:pPr marL="171450" lvl="1" indent="-171450" algn="l" defTabSz="800100">
            <a:lnSpc>
              <a:spcPct val="90000"/>
            </a:lnSpc>
            <a:spcBef>
              <a:spcPct val="0"/>
            </a:spcBef>
            <a:spcAft>
              <a:spcPct val="15000"/>
            </a:spcAft>
            <a:buChar char="•"/>
          </a:pPr>
          <a:r>
            <a:rPr lang="fr-FR" sz="1800" kern="1200" dirty="0"/>
            <a:t>Etc.</a:t>
          </a:r>
        </a:p>
      </dsp:txBody>
      <dsp:txXfrm>
        <a:off x="1180058" y="913825"/>
        <a:ext cx="1144607" cy="1872283"/>
      </dsp:txXfrm>
    </dsp:sp>
    <dsp:sp modelId="{62C41318-E4D8-4750-9C8F-6C8427DA18F4}">
      <dsp:nvSpPr>
        <dsp:cNvPr id="0" name=""/>
        <dsp:cNvSpPr/>
      </dsp:nvSpPr>
      <dsp:spPr>
        <a:xfrm>
          <a:off x="6101" y="1262988"/>
          <a:ext cx="1173956" cy="11739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SSI</a:t>
          </a:r>
        </a:p>
      </dsp:txBody>
      <dsp:txXfrm>
        <a:off x="178023" y="1434910"/>
        <a:ext cx="830112" cy="830112"/>
      </dsp:txXfrm>
    </dsp:sp>
    <dsp:sp modelId="{CD63620C-B84E-4274-BB25-EFF5E3C6C19B}">
      <dsp:nvSpPr>
        <dsp:cNvPr id="0" name=""/>
        <dsp:cNvSpPr/>
      </dsp:nvSpPr>
      <dsp:spPr>
        <a:xfrm>
          <a:off x="3674714" y="609595"/>
          <a:ext cx="2347912" cy="2480741"/>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150000"/>
            </a:lnSpc>
            <a:spcBef>
              <a:spcPct val="0"/>
            </a:spcBef>
            <a:spcAft>
              <a:spcPct val="15000"/>
            </a:spcAft>
            <a:buChar char="•"/>
          </a:pPr>
          <a:r>
            <a:rPr lang="fr-FR" sz="1400" kern="1200" dirty="0"/>
            <a:t>Multiplexeurs</a:t>
          </a:r>
        </a:p>
        <a:p>
          <a:pPr marL="114300" lvl="1" indent="-114300" algn="l" defTabSz="622300">
            <a:lnSpc>
              <a:spcPct val="150000"/>
            </a:lnSpc>
            <a:spcBef>
              <a:spcPct val="0"/>
            </a:spcBef>
            <a:spcAft>
              <a:spcPct val="15000"/>
            </a:spcAft>
            <a:buChar char="•"/>
          </a:pPr>
          <a:r>
            <a:rPr lang="fr-FR" sz="1400" kern="1200" dirty="0"/>
            <a:t>Décodeurs</a:t>
          </a:r>
        </a:p>
        <a:p>
          <a:pPr marL="114300" lvl="1" indent="-114300" algn="l" defTabSz="622300">
            <a:lnSpc>
              <a:spcPct val="150000"/>
            </a:lnSpc>
            <a:spcBef>
              <a:spcPct val="0"/>
            </a:spcBef>
            <a:spcAft>
              <a:spcPct val="15000"/>
            </a:spcAft>
            <a:buChar char="•"/>
          </a:pPr>
          <a:r>
            <a:rPr lang="fr-FR" sz="1400" kern="1200" dirty="0"/>
            <a:t>UAL</a:t>
          </a:r>
        </a:p>
        <a:p>
          <a:pPr marL="114300" lvl="1" indent="-114300" algn="l" defTabSz="622300">
            <a:lnSpc>
              <a:spcPct val="150000"/>
            </a:lnSpc>
            <a:spcBef>
              <a:spcPct val="0"/>
            </a:spcBef>
            <a:spcAft>
              <a:spcPct val="15000"/>
            </a:spcAft>
            <a:buChar char="•"/>
          </a:pPr>
          <a:r>
            <a:rPr lang="fr-FR" sz="1400" kern="1200" dirty="0"/>
            <a:t>Etc.</a:t>
          </a:r>
        </a:p>
      </dsp:txBody>
      <dsp:txXfrm>
        <a:off x="4261693" y="981706"/>
        <a:ext cx="1144607" cy="1736519"/>
      </dsp:txXfrm>
    </dsp:sp>
    <dsp:sp modelId="{AAEBBD40-2348-4615-99BD-228C5F480133}">
      <dsp:nvSpPr>
        <dsp:cNvPr id="0" name=""/>
        <dsp:cNvSpPr/>
      </dsp:nvSpPr>
      <dsp:spPr>
        <a:xfrm>
          <a:off x="3087736" y="1262988"/>
          <a:ext cx="1173956" cy="11739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MSI</a:t>
          </a:r>
        </a:p>
      </dsp:txBody>
      <dsp:txXfrm>
        <a:off x="3259658" y="1434910"/>
        <a:ext cx="830112" cy="830112"/>
      </dsp:txXfrm>
    </dsp:sp>
    <dsp:sp modelId="{E342FF52-266C-483B-A67E-C1F19F1BF3BD}">
      <dsp:nvSpPr>
        <dsp:cNvPr id="0" name=""/>
        <dsp:cNvSpPr/>
      </dsp:nvSpPr>
      <dsp:spPr>
        <a:xfrm>
          <a:off x="6756349" y="401782"/>
          <a:ext cx="2347912" cy="2896367"/>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150000"/>
            </a:lnSpc>
            <a:spcBef>
              <a:spcPct val="0"/>
            </a:spcBef>
            <a:spcAft>
              <a:spcPct val="15000"/>
            </a:spcAft>
            <a:buChar char="•"/>
          </a:pPr>
          <a:r>
            <a:rPr lang="fr-FR" sz="1800" kern="1200" dirty="0"/>
            <a:t>SPLD</a:t>
          </a:r>
        </a:p>
        <a:p>
          <a:pPr marL="171450" lvl="1" indent="-171450" algn="l" defTabSz="800100">
            <a:lnSpc>
              <a:spcPct val="150000"/>
            </a:lnSpc>
            <a:spcBef>
              <a:spcPct val="0"/>
            </a:spcBef>
            <a:spcAft>
              <a:spcPct val="15000"/>
            </a:spcAft>
            <a:buChar char="•"/>
          </a:pPr>
          <a:r>
            <a:rPr lang="fr-FR" sz="1800" kern="1200" dirty="0"/>
            <a:t>CPLD</a:t>
          </a:r>
        </a:p>
        <a:p>
          <a:pPr marL="171450" lvl="1" indent="-171450" algn="l" defTabSz="800100">
            <a:lnSpc>
              <a:spcPct val="150000"/>
            </a:lnSpc>
            <a:spcBef>
              <a:spcPct val="0"/>
            </a:spcBef>
            <a:spcAft>
              <a:spcPct val="15000"/>
            </a:spcAft>
            <a:buChar char="•"/>
          </a:pPr>
          <a:r>
            <a:rPr lang="fr-FR" sz="1800" kern="1200" dirty="0"/>
            <a:t>FPGA</a:t>
          </a:r>
        </a:p>
      </dsp:txBody>
      <dsp:txXfrm>
        <a:off x="7343327" y="836237"/>
        <a:ext cx="1144607" cy="2027457"/>
      </dsp:txXfrm>
    </dsp:sp>
    <dsp:sp modelId="{B31C5C6F-8475-4F7B-91A4-A866E904667F}">
      <dsp:nvSpPr>
        <dsp:cNvPr id="0" name=""/>
        <dsp:cNvSpPr/>
      </dsp:nvSpPr>
      <dsp:spPr>
        <a:xfrm>
          <a:off x="6169371" y="1262988"/>
          <a:ext cx="1173956" cy="11739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LSI</a:t>
          </a:r>
        </a:p>
      </dsp:txBody>
      <dsp:txXfrm>
        <a:off x="6341293" y="1434910"/>
        <a:ext cx="830112" cy="830112"/>
      </dsp:txXfrm>
    </dsp:sp>
    <dsp:sp modelId="{B6DEC6A7-F591-464A-B6CF-C48AF0DE6801}">
      <dsp:nvSpPr>
        <dsp:cNvPr id="0" name=""/>
        <dsp:cNvSpPr/>
      </dsp:nvSpPr>
      <dsp:spPr>
        <a:xfrm>
          <a:off x="9837984" y="401782"/>
          <a:ext cx="2347912" cy="2896367"/>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150000"/>
            </a:lnSpc>
            <a:spcBef>
              <a:spcPct val="0"/>
            </a:spcBef>
            <a:spcAft>
              <a:spcPct val="15000"/>
            </a:spcAft>
            <a:buChar char="•"/>
          </a:pPr>
          <a:r>
            <a:rPr lang="fr-FR" sz="1400" kern="1200" dirty="0"/>
            <a:t>ASIC</a:t>
          </a:r>
        </a:p>
        <a:p>
          <a:pPr marL="114300" lvl="1" indent="-114300" algn="l" defTabSz="622300">
            <a:lnSpc>
              <a:spcPct val="150000"/>
            </a:lnSpc>
            <a:spcBef>
              <a:spcPct val="0"/>
            </a:spcBef>
            <a:spcAft>
              <a:spcPct val="15000"/>
            </a:spcAft>
            <a:buChar char="•"/>
          </a:pPr>
          <a:r>
            <a:rPr lang="fr-FR" sz="1400" kern="1200" dirty="0"/>
            <a:t>Microprocesseurs</a:t>
          </a:r>
        </a:p>
        <a:p>
          <a:pPr marL="114300" lvl="1" indent="-114300" algn="l" defTabSz="622300">
            <a:lnSpc>
              <a:spcPct val="150000"/>
            </a:lnSpc>
            <a:spcBef>
              <a:spcPct val="0"/>
            </a:spcBef>
            <a:spcAft>
              <a:spcPct val="15000"/>
            </a:spcAft>
            <a:buChar char="•"/>
          </a:pPr>
          <a:r>
            <a:rPr lang="fr-FR" sz="1400" kern="1200" dirty="0"/>
            <a:t>Microcontrôleurs</a:t>
          </a:r>
        </a:p>
      </dsp:txBody>
      <dsp:txXfrm>
        <a:off x="10424962" y="836237"/>
        <a:ext cx="1144607" cy="2027457"/>
      </dsp:txXfrm>
    </dsp:sp>
    <dsp:sp modelId="{0600C135-AC1B-45AC-9E8E-8D668264C147}">
      <dsp:nvSpPr>
        <dsp:cNvPr id="0" name=""/>
        <dsp:cNvSpPr/>
      </dsp:nvSpPr>
      <dsp:spPr>
        <a:xfrm>
          <a:off x="9251006" y="1262988"/>
          <a:ext cx="1173956" cy="117395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fr-FR" sz="3200" kern="1200" dirty="0"/>
            <a:t>VLSI</a:t>
          </a:r>
        </a:p>
      </dsp:txBody>
      <dsp:txXfrm>
        <a:off x="9422928" y="1434910"/>
        <a:ext cx="830112" cy="8301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41142-6ADD-494E-AEC7-7F2A243B3C77}">
      <dsp:nvSpPr>
        <dsp:cNvPr id="0" name=""/>
        <dsp:cNvSpPr/>
      </dsp:nvSpPr>
      <dsp:spPr>
        <a:xfrm>
          <a:off x="4583" y="1355499"/>
          <a:ext cx="2756296" cy="10109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Simples </a:t>
          </a:r>
        </a:p>
      </dsp:txBody>
      <dsp:txXfrm>
        <a:off x="4583" y="1355499"/>
        <a:ext cx="2756296" cy="1010933"/>
      </dsp:txXfrm>
    </dsp:sp>
    <dsp:sp modelId="{4D380E8A-2DA3-4872-A8C2-04F09DD6A535}">
      <dsp:nvSpPr>
        <dsp:cNvPr id="0" name=""/>
        <dsp:cNvSpPr/>
      </dsp:nvSpPr>
      <dsp:spPr>
        <a:xfrm>
          <a:off x="4583" y="2366432"/>
          <a:ext cx="2756296" cy="123799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Circuits câblés</a:t>
          </a:r>
        </a:p>
      </dsp:txBody>
      <dsp:txXfrm>
        <a:off x="4583" y="2366432"/>
        <a:ext cx="2756296" cy="1237994"/>
      </dsp:txXfrm>
    </dsp:sp>
    <dsp:sp modelId="{0DDFAEE6-6EC7-4786-8C06-4139004B6002}">
      <dsp:nvSpPr>
        <dsp:cNvPr id="0" name=""/>
        <dsp:cNvSpPr/>
      </dsp:nvSpPr>
      <dsp:spPr>
        <a:xfrm>
          <a:off x="3146762" y="1355499"/>
          <a:ext cx="2756296" cy="10109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Complexes </a:t>
          </a:r>
        </a:p>
      </dsp:txBody>
      <dsp:txXfrm>
        <a:off x="3146762" y="1355499"/>
        <a:ext cx="2756296" cy="1010933"/>
      </dsp:txXfrm>
    </dsp:sp>
    <dsp:sp modelId="{598E0069-33A4-4AC1-ABB6-8E64C8C90100}">
      <dsp:nvSpPr>
        <dsp:cNvPr id="0" name=""/>
        <dsp:cNvSpPr/>
      </dsp:nvSpPr>
      <dsp:spPr>
        <a:xfrm>
          <a:off x="3146762" y="2366432"/>
          <a:ext cx="2756296" cy="123799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Circuits à fonctionnement programmable</a:t>
          </a:r>
        </a:p>
      </dsp:txBody>
      <dsp:txXfrm>
        <a:off x="3146762" y="2366432"/>
        <a:ext cx="2756296" cy="1237994"/>
      </dsp:txXfrm>
    </dsp:sp>
    <dsp:sp modelId="{B735F64B-5683-4924-9997-CA035FEAAE70}">
      <dsp:nvSpPr>
        <dsp:cNvPr id="0" name=""/>
        <dsp:cNvSpPr/>
      </dsp:nvSpPr>
      <dsp:spPr>
        <a:xfrm>
          <a:off x="6288940" y="1355499"/>
          <a:ext cx="2756296" cy="10109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Trop complexes et trop rapides</a:t>
          </a:r>
        </a:p>
      </dsp:txBody>
      <dsp:txXfrm>
        <a:off x="6288940" y="1355499"/>
        <a:ext cx="2756296" cy="1010933"/>
      </dsp:txXfrm>
    </dsp:sp>
    <dsp:sp modelId="{A13755CD-73D6-4C58-9C17-7FD3F79E5E62}">
      <dsp:nvSpPr>
        <dsp:cNvPr id="0" name=""/>
        <dsp:cNvSpPr/>
      </dsp:nvSpPr>
      <dsp:spPr>
        <a:xfrm>
          <a:off x="6288940" y="2366432"/>
          <a:ext cx="2756296" cy="123799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Circuits à architecture programmable</a:t>
          </a:r>
        </a:p>
      </dsp:txBody>
      <dsp:txXfrm>
        <a:off x="6288940" y="2366432"/>
        <a:ext cx="2756296" cy="1237994"/>
      </dsp:txXfrm>
    </dsp:sp>
    <dsp:sp modelId="{58FF363C-A180-49BF-8F67-63718FFDE831}">
      <dsp:nvSpPr>
        <dsp:cNvPr id="0" name=""/>
        <dsp:cNvSpPr/>
      </dsp:nvSpPr>
      <dsp:spPr>
        <a:xfrm>
          <a:off x="9431119" y="1355499"/>
          <a:ext cx="2756296" cy="1010933"/>
        </a:xfrm>
        <a:prstGeom prst="rect">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b="1" kern="1200" dirty="0"/>
            <a:t>Volume de production important</a:t>
          </a:r>
        </a:p>
      </dsp:txBody>
      <dsp:txXfrm>
        <a:off x="9431119" y="1355499"/>
        <a:ext cx="2756296" cy="1010933"/>
      </dsp:txXfrm>
    </dsp:sp>
    <dsp:sp modelId="{A4EE1080-7876-4B0A-B5D0-88A2D64A1258}">
      <dsp:nvSpPr>
        <dsp:cNvPr id="0" name=""/>
        <dsp:cNvSpPr/>
      </dsp:nvSpPr>
      <dsp:spPr>
        <a:xfrm>
          <a:off x="9431119" y="2366432"/>
          <a:ext cx="2756296" cy="1237994"/>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FR" sz="2200" kern="1200" dirty="0"/>
            <a:t>ASIC</a:t>
          </a:r>
        </a:p>
      </dsp:txBody>
      <dsp:txXfrm>
        <a:off x="9431119" y="2366432"/>
        <a:ext cx="2756296" cy="12379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59C7E880-104E-4C3D-AAFB-75737739F726}" type="datetimeFigureOut">
              <a:rPr lang="fr-FR" smtClean="0"/>
              <a:t>12/10/2021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369462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fr-FR"/>
              <a:t>Modifiez le style du titre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9C7E880-104E-4C3D-AAFB-75737739F726}" type="datetimeFigureOut">
              <a:rPr lang="fr-FR" smtClean="0"/>
              <a:t>12/10/2021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311354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fr-FR"/>
              <a:t>Modifiez le style du titre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fr-FR"/>
              <a:t>Modifiez les styles du texte du masque</a:t>
            </a:r>
          </a:p>
        </p:txBody>
      </p:sp>
      <p:sp>
        <p:nvSpPr>
          <p:cNvPr id="4" name="Date Placeholder 3"/>
          <p:cNvSpPr>
            <a:spLocks noGrp="1"/>
          </p:cNvSpPr>
          <p:nvPr>
            <p:ph type="dt" sz="half" idx="10"/>
          </p:nvPr>
        </p:nvSpPr>
        <p:spPr/>
        <p:txBody>
          <a:bodyPr/>
          <a:lstStyle/>
          <a:p>
            <a:fld id="{59C7E880-104E-4C3D-AAFB-75737739F726}" type="datetimeFigureOut">
              <a:rPr lang="fr-FR" smtClean="0"/>
              <a:t>12/10/2021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2070937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fr-FR"/>
              <a:t>Modifiez le style du titre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fr-FR"/>
              <a:t>Modifiez les styles du texte du masque</a:t>
            </a:r>
          </a:p>
        </p:txBody>
      </p:sp>
      <p:sp>
        <p:nvSpPr>
          <p:cNvPr id="2" name="Date Placeholder 1"/>
          <p:cNvSpPr>
            <a:spLocks noGrp="1"/>
          </p:cNvSpPr>
          <p:nvPr>
            <p:ph type="dt" sz="half" idx="10"/>
          </p:nvPr>
        </p:nvSpPr>
        <p:spPr/>
        <p:txBody>
          <a:bodyPr/>
          <a:lstStyle/>
          <a:p>
            <a:fld id="{59C7E880-104E-4C3D-AAFB-75737739F726}" type="datetimeFigureOut">
              <a:rPr lang="fr-FR" smtClean="0"/>
              <a:t>12/10/2021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380925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C7E880-104E-4C3D-AAFB-75737739F726}" type="datetimeFigureOut">
              <a:rPr lang="fr-FR" smtClean="0"/>
              <a:t>12/10/2021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2837895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C7E880-104E-4C3D-AAFB-75737739F726}" type="datetimeFigureOut">
              <a:rPr lang="fr-FR" smtClean="0"/>
              <a:t>12/10/2021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86972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fr-FR"/>
              <a:t>Modifiez le style du titre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9C7E880-104E-4C3D-AAFB-75737739F726}" type="datetimeFigureOut">
              <a:rPr lang="fr-FR" smtClean="0"/>
              <a:t>12/10/2021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3985344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fr-FR"/>
              <a:t>Modifiez le style du titre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9C7E880-104E-4C3D-AAFB-75737739F726}" type="datetimeFigureOut">
              <a:rPr lang="fr-FR" smtClean="0"/>
              <a:t>12/10/2021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17704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9C7E880-104E-4C3D-AAFB-75737739F726}" type="datetimeFigureOut">
              <a:rPr lang="fr-FR" smtClean="0"/>
              <a:t>12/10/2021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138753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9C7E880-104E-4C3D-AAFB-75737739F726}" type="datetimeFigureOut">
              <a:rPr lang="fr-FR" smtClean="0"/>
              <a:t>12/10/2021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389486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9C7E880-104E-4C3D-AAFB-75737739F726}" type="datetimeFigureOut">
              <a:rPr lang="fr-FR" smtClean="0"/>
              <a:t>12/10/2021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230153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7E880-104E-4C3D-AAFB-75737739F726}" type="datetimeFigureOut">
              <a:rPr lang="fr-FR" smtClean="0"/>
              <a:t>12/10/2021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22957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fr-FR"/>
              <a:t>Modifiez le style du titre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9C7E880-104E-4C3D-AAFB-75737739F726}" type="datetimeFigureOut">
              <a:rPr lang="fr-FR" smtClean="0"/>
              <a:t>12/10/2021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84960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fr-FR"/>
              <a:t>Modifiez le style du titre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fr-FR"/>
              <a:t>Cliquez sur l'icône pour ajouter une image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3885810" y="6041362"/>
            <a:ext cx="976879" cy="365125"/>
          </a:xfrm>
        </p:spPr>
        <p:txBody>
          <a:bodyPr/>
          <a:lstStyle/>
          <a:p>
            <a:fld id="{59C7E880-104E-4C3D-AAFB-75737739F726}" type="datetimeFigureOut">
              <a:rPr lang="fr-FR" smtClean="0"/>
              <a:t>12/10/2021</a:t>
            </a:fld>
            <a:endParaRPr lang="fr-FR"/>
          </a:p>
        </p:txBody>
      </p:sp>
      <p:sp>
        <p:nvSpPr>
          <p:cNvPr id="6" name="Footer Placeholder 5"/>
          <p:cNvSpPr>
            <a:spLocks noGrp="1"/>
          </p:cNvSpPr>
          <p:nvPr>
            <p:ph type="ftr" sz="quarter" idx="11"/>
          </p:nvPr>
        </p:nvSpPr>
        <p:spPr>
          <a:xfrm>
            <a:off x="590396" y="6041362"/>
            <a:ext cx="3295413" cy="365125"/>
          </a:xfrm>
        </p:spPr>
        <p:txBody>
          <a:bodyPr/>
          <a:lstStyle/>
          <a:p>
            <a:endParaRPr lang="fr-FR"/>
          </a:p>
        </p:txBody>
      </p:sp>
      <p:sp>
        <p:nvSpPr>
          <p:cNvPr id="7" name="Slide Number Placeholder 6"/>
          <p:cNvSpPr>
            <a:spLocks noGrp="1"/>
          </p:cNvSpPr>
          <p:nvPr>
            <p:ph type="sldNum" sz="quarter" idx="12"/>
          </p:nvPr>
        </p:nvSpPr>
        <p:spPr>
          <a:xfrm>
            <a:off x="4862689" y="5915888"/>
            <a:ext cx="1062155" cy="490599"/>
          </a:xfrm>
        </p:spPr>
        <p:txBody>
          <a:bodyPr/>
          <a:lstStyle/>
          <a:p>
            <a:fld id="{2014B92A-0151-4041-A0D5-DF6135158C48}" type="slidenum">
              <a:rPr lang="fr-FR" smtClean="0"/>
              <a:t>‹N°›</a:t>
            </a:fld>
            <a:endParaRPr lang="fr-FR"/>
          </a:p>
        </p:txBody>
      </p:sp>
    </p:spTree>
    <p:extLst>
      <p:ext uri="{BB962C8B-B14F-4D97-AF65-F5344CB8AC3E}">
        <p14:creationId xmlns:p14="http://schemas.microsoft.com/office/powerpoint/2010/main" val="274840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fr-FR"/>
              <a:t>Modifiez le style du titre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fr-FR"/>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59C7E880-104E-4C3D-AAFB-75737739F726}" type="datetimeFigureOut">
              <a:rPr lang="fr-FR" smtClean="0"/>
              <a:t>12/10/2021</a:t>
            </a:fld>
            <a:endParaRPr lang="fr-FR"/>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2014B92A-0151-4041-A0D5-DF6135158C48}" type="slidenum">
              <a:rPr lang="fr-FR" smtClean="0"/>
              <a:t>‹N°›</a:t>
            </a:fld>
            <a:endParaRPr lang="fr-FR"/>
          </a:p>
        </p:txBody>
      </p:sp>
    </p:spTree>
    <p:extLst>
      <p:ext uri="{BB962C8B-B14F-4D97-AF65-F5344CB8AC3E}">
        <p14:creationId xmlns:p14="http://schemas.microsoft.com/office/powerpoint/2010/main" val="33960871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0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06.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15.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12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94.tmp"/><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96.tmp"/><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850.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0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84.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5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57.emf"/><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35485"/>
            <a:ext cx="11776364" cy="3034188"/>
          </a:xfrm>
        </p:spPr>
        <p:txBody>
          <a:bodyPr>
            <a:noAutofit/>
          </a:bodyPr>
          <a:lstStyle/>
          <a:p>
            <a:pPr algn="r">
              <a:lnSpc>
                <a:spcPct val="150000"/>
              </a:lnSpc>
            </a:pPr>
            <a:r>
              <a:rPr lang="fr-FR" sz="3200" b="1" dirty="0"/>
              <a:t>COURS </a:t>
            </a:r>
            <a:br>
              <a:rPr lang="fr-FR" sz="3200" dirty="0"/>
            </a:br>
            <a:r>
              <a:rPr lang="fr-FR" sz="3200" dirty="0"/>
              <a:t>D’INFORMATIQUE INDUSTRIELLE</a:t>
            </a:r>
            <a:br>
              <a:rPr lang="fr-FR" sz="3200" b="1" dirty="0"/>
            </a:br>
            <a:r>
              <a:rPr lang="fr-FR" sz="3200" dirty="0"/>
              <a:t>www.magoe.net  </a:t>
            </a:r>
            <a:br>
              <a:rPr lang="fr-FR" sz="3200" dirty="0"/>
            </a:br>
            <a:r>
              <a:rPr lang="fr-FR" sz="3200" dirty="0"/>
              <a:t>CM: 10h; TD: 20h; TP: 30h</a:t>
            </a:r>
            <a:endParaRPr lang="fr-FR" sz="3200" b="1" dirty="0"/>
          </a:p>
        </p:txBody>
      </p:sp>
      <p:sp>
        <p:nvSpPr>
          <p:cNvPr id="3" name="Sous-titre 2"/>
          <p:cNvSpPr>
            <a:spLocks noGrp="1"/>
          </p:cNvSpPr>
          <p:nvPr>
            <p:ph type="subTitle" idx="1"/>
          </p:nvPr>
        </p:nvSpPr>
        <p:spPr>
          <a:xfrm>
            <a:off x="0" y="5237018"/>
            <a:ext cx="12192000" cy="1620982"/>
          </a:xfrm>
        </p:spPr>
        <p:txBody>
          <a:bodyPr>
            <a:noAutofit/>
          </a:bodyPr>
          <a:lstStyle/>
          <a:p>
            <a:pPr algn="just"/>
            <a:r>
              <a:rPr lang="fr-FR" sz="3200" dirty="0"/>
              <a:t>M. Mazoughou Goépogui 			</a:t>
            </a:r>
            <a:r>
              <a:rPr lang="fr-FR" sz="2400" i="1" dirty="0" err="1"/>
              <a:t>mazoughou@</a:t>
            </a:r>
            <a:r>
              <a:rPr lang="fr-FR" sz="2400" i="1" err="1"/>
              <a:t>magoe</a:t>
            </a:r>
            <a:r>
              <a:rPr lang="fr-FR" sz="2400" i="1"/>
              <a:t>.net</a:t>
            </a:r>
            <a:endParaRPr lang="fr-FR" sz="2400" i="1" dirty="0"/>
          </a:p>
          <a:p>
            <a:pPr algn="r"/>
            <a:r>
              <a:rPr lang="fr-FR" sz="3200" i="1" dirty="0"/>
              <a:t>624 05 56 40</a:t>
            </a:r>
          </a:p>
        </p:txBody>
      </p:sp>
      <p:pic>
        <p:nvPicPr>
          <p:cNvPr id="5" name="Image 4"/>
          <p:cNvPicPr/>
          <p:nvPr/>
        </p:nvPicPr>
        <p:blipFill>
          <a:blip r:embed="rId2"/>
          <a:stretch>
            <a:fillRect/>
          </a:stretch>
        </p:blipFill>
        <p:spPr>
          <a:xfrm>
            <a:off x="-1" y="-1"/>
            <a:ext cx="5153891" cy="4959927"/>
          </a:xfrm>
          <a:prstGeom prst="rect">
            <a:avLst/>
          </a:prstGeom>
        </p:spPr>
      </p:pic>
    </p:spTree>
    <p:extLst>
      <p:ext uri="{BB962C8B-B14F-4D97-AF65-F5344CB8AC3E}">
        <p14:creationId xmlns:p14="http://schemas.microsoft.com/office/powerpoint/2010/main" val="24884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 GÉNÉRALITÉ</a:t>
            </a:r>
            <a:endParaRPr lang="fr-FR" dirty="0">
              <a:latin typeface="Times New Roman" panose="02020603050405020304" pitchFamily="18" charset="0"/>
              <a:cs typeface="Times New Roman" panose="02020603050405020304" pitchFamily="18" charset="0"/>
            </a:endParaRP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46363" y="2008909"/>
            <a:ext cx="5195455" cy="4668982"/>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5929746" y="2008909"/>
            <a:ext cx="6151418" cy="4668982"/>
          </a:xfrm>
          <a:prstGeom prst="rect">
            <a:avLst/>
          </a:prstGeom>
          <a:noFill/>
          <a:ln>
            <a:noFill/>
          </a:ln>
        </p:spPr>
      </p:pic>
    </p:spTree>
    <p:extLst>
      <p:ext uri="{BB962C8B-B14F-4D97-AF65-F5344CB8AC3E}">
        <p14:creationId xmlns:p14="http://schemas.microsoft.com/office/powerpoint/2010/main" val="30076818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IV.3. Historique.</a:t>
            </a:r>
          </a:p>
        </p:txBody>
      </p:sp>
      <p:pic>
        <p:nvPicPr>
          <p:cNvPr id="3" name="Image 2"/>
          <p:cNvPicPr>
            <a:picLocks noChangeAspect="1"/>
          </p:cNvPicPr>
          <p:nvPr/>
        </p:nvPicPr>
        <p:blipFill>
          <a:blip r:embed="rId2"/>
          <a:stretch>
            <a:fillRect/>
          </a:stretch>
        </p:blipFill>
        <p:spPr>
          <a:xfrm>
            <a:off x="5153891" y="1901753"/>
            <a:ext cx="7038109" cy="4956248"/>
          </a:xfrm>
          <a:prstGeom prst="rect">
            <a:avLst/>
          </a:prstGeom>
        </p:spPr>
      </p:pic>
      <p:graphicFrame>
        <p:nvGraphicFramePr>
          <p:cNvPr id="5" name="Diagramme 4"/>
          <p:cNvGraphicFramePr/>
          <p:nvPr>
            <p:extLst>
              <p:ext uri="{D42A27DB-BD31-4B8C-83A1-F6EECF244321}">
                <p14:modId xmlns:p14="http://schemas.microsoft.com/office/powerpoint/2010/main" val="4165248024"/>
              </p:ext>
            </p:extLst>
          </p:nvPr>
        </p:nvGraphicFramePr>
        <p:xfrm>
          <a:off x="0" y="2244436"/>
          <a:ext cx="5153891" cy="461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1395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IV.4. Performance d'un microprocesseur.</a:t>
            </a:r>
          </a:p>
        </p:txBody>
      </p:sp>
      <p:graphicFrame>
        <p:nvGraphicFramePr>
          <p:cNvPr id="5" name="Diagramme 4"/>
          <p:cNvGraphicFramePr/>
          <p:nvPr>
            <p:extLst>
              <p:ext uri="{D42A27DB-BD31-4B8C-83A1-F6EECF244321}">
                <p14:modId xmlns:p14="http://schemas.microsoft.com/office/powerpoint/2010/main" val="441624826"/>
              </p:ext>
            </p:extLst>
          </p:nvPr>
        </p:nvGraphicFramePr>
        <p:xfrm>
          <a:off x="1683657" y="1856509"/>
          <a:ext cx="9245600" cy="4821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786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e 30"/>
          <p:cNvGrpSpPr/>
          <p:nvPr/>
        </p:nvGrpSpPr>
        <p:grpSpPr>
          <a:xfrm>
            <a:off x="9182344" y="2673028"/>
            <a:ext cx="3047275" cy="3325989"/>
            <a:chOff x="9182344" y="2673028"/>
            <a:chExt cx="3047275" cy="3325989"/>
          </a:xfrm>
        </p:grpSpPr>
        <p:sp>
          <p:nvSpPr>
            <p:cNvPr id="13" name="Cylindre 12"/>
            <p:cNvSpPr/>
            <p:nvPr/>
          </p:nvSpPr>
          <p:spPr>
            <a:xfrm>
              <a:off x="9182344" y="2673028"/>
              <a:ext cx="2621729" cy="3325989"/>
            </a:xfrm>
            <a:prstGeom prst="can">
              <a:avLst/>
            </a:prstGeom>
            <a:effectLst>
              <a:glow rad="228600">
                <a:schemeClr val="accent3">
                  <a:satMod val="175000"/>
                  <a:alpha val="40000"/>
                </a:schemeClr>
              </a:glow>
              <a:innerShdw blurRad="63500" dist="50800" dir="10800000">
                <a:prstClr val="black">
                  <a:alpha val="50000"/>
                </a:prstClr>
              </a:innerShdw>
            </a:effectLst>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5" name="ZoneTexte 24"/>
            <p:cNvSpPr txBox="1"/>
            <p:nvPr/>
          </p:nvSpPr>
          <p:spPr>
            <a:xfrm>
              <a:off x="11552511" y="3215628"/>
              <a:ext cx="677108" cy="2081226"/>
            </a:xfrm>
            <a:prstGeom prst="rect">
              <a:avLst/>
            </a:prstGeom>
            <a:noFill/>
          </p:spPr>
          <p:txBody>
            <a:bodyPr vert="vert270" wrap="square" rtlCol="0">
              <a:spAutoFit/>
            </a:bodyPr>
            <a:lstStyle/>
            <a:p>
              <a:r>
                <a:rPr lang="fr-FR" sz="3200" b="1" dirty="0"/>
                <a:t>Mémoires</a:t>
              </a:r>
            </a:p>
          </p:txBody>
        </p:sp>
      </p:grpSp>
      <p:sp>
        <p:nvSpPr>
          <p:cNvPr id="2" name="Titre 1"/>
          <p:cNvSpPr>
            <a:spLocks noGrp="1"/>
          </p:cNvSpPr>
          <p:nvPr>
            <p:ph type="title"/>
          </p:nvPr>
        </p:nvSpPr>
        <p:spPr/>
        <p:txBody>
          <a:bodyPr/>
          <a:lstStyle/>
          <a:p>
            <a:pPr algn="ctr">
              <a:lnSpc>
                <a:spcPct val="200000"/>
              </a:lnSpc>
            </a:pPr>
            <a:r>
              <a:rPr lang="fr-FR" dirty="0"/>
              <a:t>IV.5. Architecture interne d’un CPU</a:t>
            </a:r>
          </a:p>
        </p:txBody>
      </p:sp>
      <p:grpSp>
        <p:nvGrpSpPr>
          <p:cNvPr id="26" name="Groupe 25"/>
          <p:cNvGrpSpPr/>
          <p:nvPr/>
        </p:nvGrpSpPr>
        <p:grpSpPr>
          <a:xfrm>
            <a:off x="498764" y="2543288"/>
            <a:ext cx="7481454" cy="3455730"/>
            <a:chOff x="498764" y="2543288"/>
            <a:chExt cx="7481454" cy="3455730"/>
          </a:xfrm>
        </p:grpSpPr>
        <p:sp>
          <p:nvSpPr>
            <p:cNvPr id="4" name="Rectangle à coins arrondis 3"/>
            <p:cNvSpPr/>
            <p:nvPr/>
          </p:nvSpPr>
          <p:spPr>
            <a:xfrm>
              <a:off x="498764" y="2574726"/>
              <a:ext cx="7481454" cy="342429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6" name="ZoneTexte 5"/>
            <p:cNvSpPr txBox="1"/>
            <p:nvPr/>
          </p:nvSpPr>
          <p:spPr>
            <a:xfrm>
              <a:off x="1475997" y="2543288"/>
              <a:ext cx="5070764" cy="584775"/>
            </a:xfrm>
            <a:prstGeom prst="rect">
              <a:avLst/>
            </a:prstGeom>
            <a:noFill/>
          </p:spPr>
          <p:txBody>
            <a:bodyPr wrap="square" rtlCol="0">
              <a:spAutoFit/>
            </a:bodyPr>
            <a:lstStyle/>
            <a:p>
              <a:pPr algn="ctr"/>
              <a:r>
                <a:rPr lang="fr-FR" sz="3200" b="1" dirty="0"/>
                <a:t>CPU</a:t>
              </a:r>
            </a:p>
          </p:txBody>
        </p:sp>
      </p:gr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190" y="3096625"/>
            <a:ext cx="2823172" cy="2629499"/>
          </a:xfrm>
          <a:prstGeom prst="rect">
            <a:avLst/>
          </a:prstGeom>
        </p:spPr>
      </p:pic>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310" y="3047212"/>
            <a:ext cx="3099506" cy="2629499"/>
          </a:xfrm>
          <a:prstGeom prst="rect">
            <a:avLst/>
          </a:prstGeom>
        </p:spPr>
      </p:pic>
      <p:sp>
        <p:nvSpPr>
          <p:cNvPr id="14" name="Émoticône 13"/>
          <p:cNvSpPr/>
          <p:nvPr/>
        </p:nvSpPr>
        <p:spPr>
          <a:xfrm>
            <a:off x="9344812" y="3365810"/>
            <a:ext cx="2349148" cy="1249973"/>
          </a:xfrm>
          <a:prstGeom prst="smileyFace">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solidFill>
              </a:rPr>
              <a:t>Programme</a:t>
            </a:r>
          </a:p>
        </p:txBody>
      </p:sp>
      <p:sp>
        <p:nvSpPr>
          <p:cNvPr id="15" name="Carré corné 14"/>
          <p:cNvSpPr/>
          <p:nvPr/>
        </p:nvSpPr>
        <p:spPr>
          <a:xfrm>
            <a:off x="9628909" y="4765964"/>
            <a:ext cx="1780954" cy="1094509"/>
          </a:xfrm>
          <a:prstGeom prst="foldedCorner">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2"/>
                </a:solidFill>
              </a:rPr>
              <a:t>Donneés</a:t>
            </a:r>
          </a:p>
        </p:txBody>
      </p:sp>
      <p:grpSp>
        <p:nvGrpSpPr>
          <p:cNvPr id="27" name="Groupe 26"/>
          <p:cNvGrpSpPr/>
          <p:nvPr/>
        </p:nvGrpSpPr>
        <p:grpSpPr>
          <a:xfrm>
            <a:off x="487354" y="1814047"/>
            <a:ext cx="11485418" cy="1401581"/>
            <a:chOff x="487354" y="1814047"/>
            <a:chExt cx="11485418" cy="1401581"/>
          </a:xfrm>
        </p:grpSpPr>
        <p:sp>
          <p:nvSpPr>
            <p:cNvPr id="17" name="Double flèche horizontale 16"/>
            <p:cNvSpPr/>
            <p:nvPr/>
          </p:nvSpPr>
          <p:spPr>
            <a:xfrm>
              <a:off x="487354" y="1814047"/>
              <a:ext cx="11485418" cy="708802"/>
            </a:xfrm>
            <a:prstGeom prst="leftRightArrow">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2"/>
                  </a:solidFill>
                </a:rPr>
                <a:t>BUS DE DONNEES</a:t>
              </a:r>
            </a:p>
          </p:txBody>
        </p:sp>
        <p:sp>
          <p:nvSpPr>
            <p:cNvPr id="18" name="Double flèche verticale 17"/>
            <p:cNvSpPr/>
            <p:nvPr/>
          </p:nvSpPr>
          <p:spPr>
            <a:xfrm flipH="1">
              <a:off x="1916177" y="2368733"/>
              <a:ext cx="445197" cy="740030"/>
            </a:xfrm>
            <a:prstGeom prst="upDownArrow">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Double flèche verticale 18"/>
            <p:cNvSpPr/>
            <p:nvPr/>
          </p:nvSpPr>
          <p:spPr>
            <a:xfrm flipH="1" flipV="1">
              <a:off x="10098751" y="2341417"/>
              <a:ext cx="552418" cy="874211"/>
            </a:xfrm>
            <a:prstGeom prst="upDownArrow">
              <a:avLst/>
            </a:prstGeom>
            <a:solidFill>
              <a:srgbClr val="0070C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8" name="Groupe 27"/>
          <p:cNvGrpSpPr/>
          <p:nvPr/>
        </p:nvGrpSpPr>
        <p:grpSpPr>
          <a:xfrm>
            <a:off x="498764" y="5676711"/>
            <a:ext cx="11485418" cy="1181289"/>
            <a:chOff x="498764" y="5676711"/>
            <a:chExt cx="11485418" cy="1181289"/>
          </a:xfrm>
        </p:grpSpPr>
        <p:sp>
          <p:nvSpPr>
            <p:cNvPr id="16" name="Double flèche horizontale 15"/>
            <p:cNvSpPr/>
            <p:nvPr/>
          </p:nvSpPr>
          <p:spPr>
            <a:xfrm>
              <a:off x="498764" y="6149198"/>
              <a:ext cx="11485418" cy="708802"/>
            </a:xfrm>
            <a:prstGeom prst="leftRightArrow">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chemeClr val="bg2"/>
                  </a:solidFill>
                </a:rPr>
                <a:t>BUS D’ADRESSE</a:t>
              </a:r>
            </a:p>
          </p:txBody>
        </p:sp>
        <p:sp>
          <p:nvSpPr>
            <p:cNvPr id="21" name="Flèche vers le haut 20"/>
            <p:cNvSpPr/>
            <p:nvPr/>
          </p:nvSpPr>
          <p:spPr>
            <a:xfrm>
              <a:off x="10263242" y="5929745"/>
              <a:ext cx="387927" cy="400165"/>
            </a:xfrm>
            <a:prstGeom prst="upArrow">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vers le bas 21"/>
            <p:cNvSpPr/>
            <p:nvPr/>
          </p:nvSpPr>
          <p:spPr>
            <a:xfrm>
              <a:off x="5871667" y="5676711"/>
              <a:ext cx="448663" cy="653199"/>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9" name="Groupe 28"/>
          <p:cNvGrpSpPr/>
          <p:nvPr/>
        </p:nvGrpSpPr>
        <p:grpSpPr>
          <a:xfrm>
            <a:off x="3522652" y="4063912"/>
            <a:ext cx="5822160" cy="980075"/>
            <a:chOff x="3522652" y="4063912"/>
            <a:chExt cx="5822160" cy="980075"/>
          </a:xfrm>
        </p:grpSpPr>
        <p:sp>
          <p:nvSpPr>
            <p:cNvPr id="23" name="Flèche gauche 22"/>
            <p:cNvSpPr/>
            <p:nvPr/>
          </p:nvSpPr>
          <p:spPr>
            <a:xfrm>
              <a:off x="3522652" y="4113911"/>
              <a:ext cx="1129948" cy="899259"/>
            </a:xfrm>
            <a:prstGeom prst="lef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7807526" y="4063912"/>
              <a:ext cx="1537286" cy="980075"/>
            </a:xfrm>
            <a:prstGeom prst="rightArrow">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2"/>
                  </a:solidFill>
                </a:rPr>
                <a:t>Bus de </a:t>
              </a:r>
            </a:p>
            <a:p>
              <a:pPr algn="ctr"/>
              <a:r>
                <a:rPr lang="fr-FR" b="1" dirty="0">
                  <a:solidFill>
                    <a:schemeClr val="bg2"/>
                  </a:solidFill>
                </a:rPr>
                <a:t>Controle</a:t>
              </a:r>
            </a:p>
          </p:txBody>
        </p:sp>
      </p:grpSp>
    </p:spTree>
    <p:extLst>
      <p:ext uri="{BB962C8B-B14F-4D97-AF65-F5344CB8AC3E}">
        <p14:creationId xmlns:p14="http://schemas.microsoft.com/office/powerpoint/2010/main" val="3655890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80">
                                          <p:stCondLst>
                                            <p:cond delay="0"/>
                                          </p:stCondLst>
                                        </p:cTn>
                                        <p:tgtEl>
                                          <p:spTgt spid="11"/>
                                        </p:tgtEl>
                                      </p:cBhvr>
                                    </p:animEffect>
                                    <p:anim calcmode="lin" valueType="num">
                                      <p:cBhvr>
                                        <p:cTn id="1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1" dur="26">
                                          <p:stCondLst>
                                            <p:cond delay="650"/>
                                          </p:stCondLst>
                                        </p:cTn>
                                        <p:tgtEl>
                                          <p:spTgt spid="11"/>
                                        </p:tgtEl>
                                      </p:cBhvr>
                                      <p:to x="100000" y="60000"/>
                                    </p:animScale>
                                    <p:animScale>
                                      <p:cBhvr>
                                        <p:cTn id="22" dur="166" decel="50000">
                                          <p:stCondLst>
                                            <p:cond delay="676"/>
                                          </p:stCondLst>
                                        </p:cTn>
                                        <p:tgtEl>
                                          <p:spTgt spid="11"/>
                                        </p:tgtEl>
                                      </p:cBhvr>
                                      <p:to x="100000" y="100000"/>
                                    </p:animScale>
                                    <p:animScale>
                                      <p:cBhvr>
                                        <p:cTn id="23" dur="26">
                                          <p:stCondLst>
                                            <p:cond delay="1312"/>
                                          </p:stCondLst>
                                        </p:cTn>
                                        <p:tgtEl>
                                          <p:spTgt spid="11"/>
                                        </p:tgtEl>
                                      </p:cBhvr>
                                      <p:to x="100000" y="80000"/>
                                    </p:animScale>
                                    <p:animScale>
                                      <p:cBhvr>
                                        <p:cTn id="24" dur="166" decel="50000">
                                          <p:stCondLst>
                                            <p:cond delay="1338"/>
                                          </p:stCondLst>
                                        </p:cTn>
                                        <p:tgtEl>
                                          <p:spTgt spid="11"/>
                                        </p:tgtEl>
                                      </p:cBhvr>
                                      <p:to x="100000" y="100000"/>
                                    </p:animScale>
                                    <p:animScale>
                                      <p:cBhvr>
                                        <p:cTn id="25" dur="26">
                                          <p:stCondLst>
                                            <p:cond delay="1642"/>
                                          </p:stCondLst>
                                        </p:cTn>
                                        <p:tgtEl>
                                          <p:spTgt spid="11"/>
                                        </p:tgtEl>
                                      </p:cBhvr>
                                      <p:to x="100000" y="90000"/>
                                    </p:animScale>
                                    <p:animScale>
                                      <p:cBhvr>
                                        <p:cTn id="26" dur="166" decel="50000">
                                          <p:stCondLst>
                                            <p:cond delay="1668"/>
                                          </p:stCondLst>
                                        </p:cTn>
                                        <p:tgtEl>
                                          <p:spTgt spid="11"/>
                                        </p:tgtEl>
                                      </p:cBhvr>
                                      <p:to x="100000" y="100000"/>
                                    </p:animScale>
                                    <p:animScale>
                                      <p:cBhvr>
                                        <p:cTn id="27" dur="26">
                                          <p:stCondLst>
                                            <p:cond delay="1808"/>
                                          </p:stCondLst>
                                        </p:cTn>
                                        <p:tgtEl>
                                          <p:spTgt spid="11"/>
                                        </p:tgtEl>
                                      </p:cBhvr>
                                      <p:to x="100000" y="95000"/>
                                    </p:animScale>
                                    <p:animScale>
                                      <p:cBhvr>
                                        <p:cTn id="28" dur="166" decel="50000">
                                          <p:stCondLst>
                                            <p:cond delay="1834"/>
                                          </p:stCondLst>
                                        </p:cTn>
                                        <p:tgtEl>
                                          <p:spTgt spid="1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anim calcmode="lin" valueType="num">
                                      <p:cBhvr>
                                        <p:cTn id="34" dur="2000" fill="hold"/>
                                        <p:tgtEl>
                                          <p:spTgt spid="12"/>
                                        </p:tgtEl>
                                        <p:attrNameLst>
                                          <p:attrName>ppt_w</p:attrName>
                                        </p:attrNameLst>
                                      </p:cBhvr>
                                      <p:tavLst>
                                        <p:tav tm="0" fmla="#ppt_w*sin(2.5*pi*$)">
                                          <p:val>
                                            <p:fltVal val="0"/>
                                          </p:val>
                                        </p:tav>
                                        <p:tav tm="100000">
                                          <p:val>
                                            <p:fltVal val="1"/>
                                          </p:val>
                                        </p:tav>
                                      </p:tavLst>
                                    </p:anim>
                                    <p:anim calcmode="lin" valueType="num">
                                      <p:cBhvr>
                                        <p:cTn id="35"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1000"/>
                                        <p:tgtEl>
                                          <p:spTgt spid="31"/>
                                        </p:tgtEl>
                                      </p:cBhvr>
                                    </p:animEffect>
                                    <p:anim calcmode="lin" valueType="num">
                                      <p:cBhvr>
                                        <p:cTn id="41" dur="1000" fill="hold"/>
                                        <p:tgtEl>
                                          <p:spTgt spid="31"/>
                                        </p:tgtEl>
                                        <p:attrNameLst>
                                          <p:attrName>ppt_x</p:attrName>
                                        </p:attrNameLst>
                                      </p:cBhvr>
                                      <p:tavLst>
                                        <p:tav tm="0">
                                          <p:val>
                                            <p:strVal val="#ppt_x"/>
                                          </p:val>
                                        </p:tav>
                                        <p:tav tm="100000">
                                          <p:val>
                                            <p:strVal val="#ppt_x"/>
                                          </p:val>
                                        </p:tav>
                                      </p:tavLst>
                                    </p:anim>
                                    <p:anim calcmode="lin" valueType="num">
                                      <p:cBhvr>
                                        <p:cTn id="4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ox(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circle(in)">
                                      <p:cBhvr>
                                        <p:cTn id="57" dur="2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fltVal val="0"/>
                                          </p:val>
                                        </p:tav>
                                        <p:tav tm="100000">
                                          <p:val>
                                            <p:strVal val="#ppt_h"/>
                                          </p:val>
                                        </p:tav>
                                      </p:tavLst>
                                    </p:anim>
                                    <p:anim calcmode="lin" valueType="num">
                                      <p:cBhvr>
                                        <p:cTn id="69" dur="500" fill="hold"/>
                                        <p:tgtEl>
                                          <p:spTgt spid="29"/>
                                        </p:tgtEl>
                                        <p:attrNameLst>
                                          <p:attrName>style.rotation</p:attrName>
                                        </p:attrNameLst>
                                      </p:cBhvr>
                                      <p:tavLst>
                                        <p:tav tm="0">
                                          <p:val>
                                            <p:fltVal val="360"/>
                                          </p:val>
                                        </p:tav>
                                        <p:tav tm="100000">
                                          <p:val>
                                            <p:fltVal val="0"/>
                                          </p:val>
                                        </p:tav>
                                      </p:tavLst>
                                    </p:anim>
                                    <p:animEffect transition="in" filter="fade">
                                      <p:cBhvr>
                                        <p:cTn id="7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200000"/>
              </a:lnSpc>
            </a:pPr>
            <a:r>
              <a:rPr lang="fr-FR" dirty="0"/>
              <a:t>IV.5.1. L’unité de commande</a:t>
            </a:r>
          </a:p>
        </p:txBody>
      </p:sp>
      <p:sp>
        <p:nvSpPr>
          <p:cNvPr id="3" name="Espace réservé du contenu 2"/>
          <p:cNvSpPr>
            <a:spLocks noGrp="1"/>
          </p:cNvSpPr>
          <p:nvPr>
            <p:ph idx="1"/>
          </p:nvPr>
        </p:nvSpPr>
        <p:spPr>
          <a:xfrm>
            <a:off x="1662544" y="2388541"/>
            <a:ext cx="10002983" cy="4164659"/>
          </a:xfrm>
        </p:spPr>
        <p:txBody>
          <a:bodyPr>
            <a:noAutofit/>
          </a:bodyPr>
          <a:lstStyle/>
          <a:p>
            <a:pPr algn="just">
              <a:lnSpc>
                <a:spcPct val="150000"/>
              </a:lnSpc>
            </a:pPr>
            <a:r>
              <a:rPr lang="fr-FR" sz="3200" dirty="0"/>
              <a:t>Elle permet de rechercher, de décoder et de piloter lexécution des instructions</a:t>
            </a:r>
            <a:endParaRPr lang="fr-FR"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3281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200000"/>
              </a:lnSpc>
            </a:pPr>
            <a:r>
              <a:rPr lang="fr-FR" dirty="0"/>
              <a:t>IV.5.1. L’unité de commande: Constitution</a:t>
            </a:r>
          </a:p>
        </p:txBody>
      </p:sp>
      <p:graphicFrame>
        <p:nvGraphicFramePr>
          <p:cNvPr id="5" name="Diagramme 4"/>
          <p:cNvGraphicFramePr/>
          <p:nvPr>
            <p:extLst>
              <p:ext uri="{D42A27DB-BD31-4B8C-83A1-F6EECF244321}">
                <p14:modId xmlns:p14="http://schemas.microsoft.com/office/powerpoint/2010/main" val="852997590"/>
              </p:ext>
            </p:extLst>
          </p:nvPr>
        </p:nvGraphicFramePr>
        <p:xfrm>
          <a:off x="138545" y="2286000"/>
          <a:ext cx="11845637"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5399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200000"/>
              </a:lnSpc>
            </a:pPr>
            <a:r>
              <a:rPr lang="fr-FR" dirty="0"/>
              <a:t>IV.5.1. L’unité de commande: Constitution</a:t>
            </a:r>
          </a:p>
        </p:txBody>
      </p:sp>
      <p:graphicFrame>
        <p:nvGraphicFramePr>
          <p:cNvPr id="5" name="Diagramme 4"/>
          <p:cNvGraphicFramePr/>
          <p:nvPr>
            <p:extLst>
              <p:ext uri="{D42A27DB-BD31-4B8C-83A1-F6EECF244321}">
                <p14:modId xmlns:p14="http://schemas.microsoft.com/office/powerpoint/2010/main" val="546493974"/>
              </p:ext>
            </p:extLst>
          </p:nvPr>
        </p:nvGraphicFramePr>
        <p:xfrm>
          <a:off x="138545" y="2286000"/>
          <a:ext cx="11845637"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0176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IV.5.1.1. L’unité de commande: Constitution</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323770" y="1870367"/>
            <a:ext cx="5320145" cy="4987633"/>
          </a:xfrm>
          <a:prstGeom prst="rect">
            <a:avLst/>
          </a:prstGeom>
          <a:noFill/>
          <a:ln>
            <a:noFill/>
          </a:ln>
        </p:spPr>
      </p:pic>
    </p:spTree>
    <p:extLst>
      <p:ext uri="{BB962C8B-B14F-4D97-AF65-F5344CB8AC3E}">
        <p14:creationId xmlns:p14="http://schemas.microsoft.com/office/powerpoint/2010/main" val="2867740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IV.5.1.2. L’unité de traitement</a:t>
            </a:r>
          </a:p>
        </p:txBody>
      </p:sp>
      <p:sp>
        <p:nvSpPr>
          <p:cNvPr id="3" name="Espace réservé du contenu 2"/>
          <p:cNvSpPr>
            <a:spLocks noGrp="1"/>
          </p:cNvSpPr>
          <p:nvPr>
            <p:ph idx="1"/>
          </p:nvPr>
        </p:nvSpPr>
        <p:spPr>
          <a:xfrm>
            <a:off x="1648690" y="1898074"/>
            <a:ext cx="9504219" cy="4807527"/>
          </a:xfrm>
        </p:spPr>
        <p:txBody>
          <a:bodyPr>
            <a:noAutofit/>
          </a:bodyPr>
          <a:lstStyle/>
          <a:p>
            <a:pPr algn="just">
              <a:lnSpc>
                <a:spcPct val="150000"/>
              </a:lnSpc>
            </a:pPr>
            <a:r>
              <a:rPr lang="fr-FR" sz="2800" dirty="0"/>
              <a:t>Elle assure les </a:t>
            </a:r>
            <a:r>
              <a:rPr lang="fr-FR" sz="2800"/>
              <a:t>traitements (sous forme de calcul) nécessaires </a:t>
            </a:r>
            <a:r>
              <a:rPr lang="fr-FR" sz="2800" dirty="0"/>
              <a:t>à l'exécution des instructions.</a:t>
            </a:r>
            <a:endParaRPr lang="fr-FR"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41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IV.5.1.2. L’unité de traitement : Constitution</a:t>
            </a:r>
          </a:p>
        </p:txBody>
      </p:sp>
      <p:graphicFrame>
        <p:nvGraphicFramePr>
          <p:cNvPr id="5" name="Diagramme 4"/>
          <p:cNvGraphicFramePr/>
          <p:nvPr>
            <p:extLst>
              <p:ext uri="{D42A27DB-BD31-4B8C-83A1-F6EECF244321}">
                <p14:modId xmlns:p14="http://schemas.microsoft.com/office/powerpoint/2010/main" val="728968080"/>
              </p:ext>
            </p:extLst>
          </p:nvPr>
        </p:nvGraphicFramePr>
        <p:xfrm>
          <a:off x="1537855" y="2452255"/>
          <a:ext cx="9961418" cy="412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233886"/>
      </p:ext>
    </p:extLst>
  </p:cSld>
  <p:clrMapOvr>
    <a:masterClrMapping/>
  </p:clrMapOvr>
  <p:transition spd="slow">
    <p:comb/>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IV.5.1.2. L’unité de traitement : Constitution</a:t>
            </a:r>
          </a:p>
        </p:txBody>
      </p:sp>
      <p:graphicFrame>
        <p:nvGraphicFramePr>
          <p:cNvPr id="5" name="Diagramme 4"/>
          <p:cNvGraphicFramePr/>
          <p:nvPr>
            <p:extLst>
              <p:ext uri="{D42A27DB-BD31-4B8C-83A1-F6EECF244321}">
                <p14:modId xmlns:p14="http://schemas.microsoft.com/office/powerpoint/2010/main" val="4226568148"/>
              </p:ext>
            </p:extLst>
          </p:nvPr>
        </p:nvGraphicFramePr>
        <p:xfrm>
          <a:off x="1537855" y="2452255"/>
          <a:ext cx="9961418" cy="4129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962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 GÉNÉRALITÉ</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 y="1911928"/>
            <a:ext cx="12192000" cy="1039090"/>
          </a:xfrm>
        </p:spPr>
        <p:txBody>
          <a:bodyPr>
            <a:noAutofit/>
          </a:bodyPr>
          <a:lstStyle/>
          <a:p>
            <a:pPr marL="0" indent="0" algn="r">
              <a:buNone/>
            </a:pPr>
            <a:r>
              <a:rPr lang="fr-FR" sz="3200" b="1" dirty="0"/>
              <a:t>1.2. Classification:</a:t>
            </a:r>
          </a:p>
          <a:p>
            <a:pPr marL="0" indent="0" algn="r">
              <a:buNone/>
            </a:pPr>
            <a:r>
              <a:rPr lang="fr-FR" sz="3200" b="1" dirty="0"/>
              <a:t>I.2.2. </a:t>
            </a:r>
            <a:r>
              <a:rPr lang="fr-FR" sz="3200" b="1" dirty="0">
                <a:cs typeface="Times New Roman" panose="02020603050405020304" pitchFamily="18" charset="0"/>
              </a:rPr>
              <a:t>Selon la structure</a:t>
            </a:r>
            <a:endParaRPr lang="fr-FR" sz="3000" b="1" dirty="0">
              <a:solidFill>
                <a:srgbClr val="FF0000"/>
              </a:solidFill>
              <a:cs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1599747990"/>
              </p:ext>
            </p:extLst>
          </p:nvPr>
        </p:nvGraphicFramePr>
        <p:xfrm>
          <a:off x="-1" y="3048000"/>
          <a:ext cx="12191999" cy="3381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649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IV.5.1.2. L’unité de traitement : Constitution</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909453" y="2008908"/>
            <a:ext cx="8049493" cy="4668983"/>
          </a:xfrm>
          <a:prstGeom prst="rect">
            <a:avLst/>
          </a:prstGeom>
          <a:noFill/>
          <a:ln>
            <a:noFill/>
          </a:ln>
        </p:spPr>
      </p:pic>
    </p:spTree>
    <p:extLst>
      <p:ext uri="{BB962C8B-B14F-4D97-AF65-F5344CB8AC3E}">
        <p14:creationId xmlns:p14="http://schemas.microsoft.com/office/powerpoint/2010/main" val="11982495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3600" dirty="0"/>
              <a:t>ARCHITECTURE DU CPU</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3172687" y="1953492"/>
            <a:ext cx="8215745" cy="4835235"/>
          </a:xfrm>
          <a:prstGeom prst="rect">
            <a:avLst/>
          </a:prstGeom>
          <a:noFill/>
          <a:ln>
            <a:noFill/>
          </a:ln>
        </p:spPr>
      </p:pic>
    </p:spTree>
    <p:extLst>
      <p:ext uri="{BB962C8B-B14F-4D97-AF65-F5344CB8AC3E}">
        <p14:creationId xmlns:p14="http://schemas.microsoft.com/office/powerpoint/2010/main" val="7783273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200000"/>
              </a:lnSpc>
            </a:pPr>
            <a:r>
              <a:rPr lang="fr-FR" sz="3600" dirty="0"/>
              <a:t>IV.6. Architecture des systèmes à base de CPU</a:t>
            </a: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895588" y="2008910"/>
            <a:ext cx="8680910" cy="4720730"/>
          </a:xfrm>
          <a:prstGeom prst="rect">
            <a:avLst/>
          </a:prstGeom>
          <a:noFill/>
          <a:ln>
            <a:noFill/>
          </a:ln>
        </p:spPr>
      </p:pic>
    </p:spTree>
    <p:extLst>
      <p:ext uri="{BB962C8B-B14F-4D97-AF65-F5344CB8AC3E}">
        <p14:creationId xmlns:p14="http://schemas.microsoft.com/office/powerpoint/2010/main" val="3929314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200000"/>
              </a:lnSpc>
            </a:pPr>
            <a:r>
              <a:rPr lang="fr-FR" dirty="0">
                <a:effectLst>
                  <a:outerShdw blurRad="38100" dist="38100" dir="2700000" algn="tl">
                    <a:srgbClr val="000000">
                      <a:alpha val="43137"/>
                    </a:srgbClr>
                  </a:outerShdw>
                </a:effectLst>
              </a:rPr>
              <a:t>IV.7. Architecture des instructions</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2355273" y="2202873"/>
            <a:ext cx="9637443" cy="4444605"/>
          </a:xfrm>
          <a:prstGeom prst="rect">
            <a:avLst/>
          </a:prstGeom>
          <a:noFill/>
          <a:ln>
            <a:noFill/>
          </a:ln>
        </p:spPr>
      </p:pic>
    </p:spTree>
    <p:extLst>
      <p:ext uri="{BB962C8B-B14F-4D97-AF65-F5344CB8AC3E}">
        <p14:creationId xmlns:p14="http://schemas.microsoft.com/office/powerpoint/2010/main" val="13725158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V. MICROCONTROLLEURS</a:t>
            </a:r>
          </a:p>
        </p:txBody>
      </p:sp>
      <p:graphicFrame>
        <p:nvGraphicFramePr>
          <p:cNvPr id="5" name="Diagramme 4"/>
          <p:cNvGraphicFramePr/>
          <p:nvPr>
            <p:extLst>
              <p:ext uri="{D42A27DB-BD31-4B8C-83A1-F6EECF244321}">
                <p14:modId xmlns:p14="http://schemas.microsoft.com/office/powerpoint/2010/main" val="3543533540"/>
              </p:ext>
            </p:extLst>
          </p:nvPr>
        </p:nvGraphicFramePr>
        <p:xfrm>
          <a:off x="1288473" y="1884218"/>
          <a:ext cx="9795163" cy="479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8684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457" y="0"/>
            <a:ext cx="10571998" cy="970450"/>
          </a:xfrm>
        </p:spPr>
        <p:txBody>
          <a:bodyPr/>
          <a:lstStyle/>
          <a:p>
            <a:pPr algn="ctr">
              <a:lnSpc>
                <a:spcPct val="150000"/>
              </a:lnSpc>
            </a:pPr>
            <a:r>
              <a:rPr lang="fr-FR" dirty="0"/>
              <a:t>V.1. Architecture interne.</a:t>
            </a:r>
          </a:p>
        </p:txBody>
      </p:sp>
      <p:pic>
        <p:nvPicPr>
          <p:cNvPr id="4" name="Image 3"/>
          <p:cNvPicPr/>
          <p:nvPr/>
        </p:nvPicPr>
        <p:blipFill>
          <a:blip r:embed="rId2" cstate="print">
            <a:extLst>
              <a:ext uri="{28A0092B-C50C-407E-A947-70E740481C1C}">
                <a14:useLocalDpi xmlns:a14="http://schemas.microsoft.com/office/drawing/2010/main" val="0"/>
              </a:ext>
            </a:extLst>
          </a:blip>
          <a:srcRect l="-1096" t="-1428" r="-1096" b="-734"/>
          <a:stretch>
            <a:fillRect/>
          </a:stretch>
        </p:blipFill>
        <p:spPr bwMode="auto">
          <a:xfrm>
            <a:off x="1291771" y="862939"/>
            <a:ext cx="9289143" cy="5995061"/>
          </a:xfrm>
          <a:prstGeom prst="rect">
            <a:avLst/>
          </a:prstGeom>
          <a:solidFill>
            <a:schemeClr val="tx1"/>
          </a:solidFill>
          <a:ln>
            <a:noFill/>
          </a:ln>
        </p:spPr>
      </p:pic>
    </p:spTree>
    <p:extLst>
      <p:ext uri="{BB962C8B-B14F-4D97-AF65-F5344CB8AC3E}">
        <p14:creationId xmlns:p14="http://schemas.microsoft.com/office/powerpoint/2010/main" val="36167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V.1. Architecture externe.</a:t>
            </a:r>
          </a:p>
        </p:txBody>
      </p:sp>
      <p:pic>
        <p:nvPicPr>
          <p:cNvPr id="5" name="Image 4" descr="cours_circuit_prog - Microsoft Word (Échec de l’activation du produit)"/>
          <p:cNvPicPr>
            <a:picLocks noChangeAspect="1"/>
          </p:cNvPicPr>
          <p:nvPr/>
        </p:nvPicPr>
        <p:blipFill rotWithShape="1">
          <a:blip r:embed="rId2">
            <a:extLst>
              <a:ext uri="{28A0092B-C50C-407E-A947-70E740481C1C}">
                <a14:useLocalDpi xmlns:a14="http://schemas.microsoft.com/office/drawing/2010/main" val="0"/>
              </a:ext>
            </a:extLst>
          </a:blip>
          <a:srcRect l="4934" t="34380" r="13376" b="11342"/>
          <a:stretch/>
        </p:blipFill>
        <p:spPr>
          <a:xfrm>
            <a:off x="152023" y="2212174"/>
            <a:ext cx="11887951" cy="4252446"/>
          </a:xfrm>
          <a:prstGeom prst="rect">
            <a:avLst/>
          </a:prstGeom>
        </p:spPr>
      </p:pic>
    </p:spTree>
    <p:extLst>
      <p:ext uri="{BB962C8B-B14F-4D97-AF65-F5344CB8AC3E}">
        <p14:creationId xmlns:p14="http://schemas.microsoft.com/office/powerpoint/2010/main" val="150186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t>V.2. PIC16F877A: Généralité</a:t>
            </a:r>
          </a:p>
        </p:txBody>
      </p:sp>
      <p:sp>
        <p:nvSpPr>
          <p:cNvPr id="4" name="Espace réservé du contenu 2"/>
          <p:cNvSpPr>
            <a:spLocks noGrp="1"/>
          </p:cNvSpPr>
          <p:nvPr>
            <p:ph idx="1"/>
          </p:nvPr>
        </p:nvSpPr>
        <p:spPr>
          <a:xfrm>
            <a:off x="1260762" y="2014469"/>
            <a:ext cx="10002983" cy="4123095"/>
          </a:xfrm>
        </p:spPr>
        <p:txBody>
          <a:bodyPr>
            <a:noAutofit/>
          </a:bodyPr>
          <a:lstStyle/>
          <a:p>
            <a:pPr algn="just">
              <a:lnSpc>
                <a:spcPct val="150000"/>
              </a:lnSpc>
            </a:pPr>
            <a:r>
              <a:rPr lang="fr-FR" sz="3200" dirty="0"/>
              <a:t>Un PIC n’est rien d’autre qu’un microcontrôleur. La dénomination PIC est sous copyright de Microchip. Ses caractéristiques principales sont :</a:t>
            </a:r>
          </a:p>
        </p:txBody>
      </p:sp>
    </p:spTree>
    <p:extLst>
      <p:ext uri="{BB962C8B-B14F-4D97-AF65-F5344CB8AC3E}">
        <p14:creationId xmlns:p14="http://schemas.microsoft.com/office/powerpoint/2010/main" val="30044480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t>V.2. PIC16F877A: Généralité</a:t>
            </a:r>
          </a:p>
        </p:txBody>
      </p:sp>
      <p:sp>
        <p:nvSpPr>
          <p:cNvPr id="4" name="Espace réservé du contenu 2"/>
          <p:cNvSpPr>
            <a:spLocks noGrp="1"/>
          </p:cNvSpPr>
          <p:nvPr>
            <p:ph idx="1"/>
          </p:nvPr>
        </p:nvSpPr>
        <p:spPr>
          <a:xfrm>
            <a:off x="1246907" y="2291559"/>
            <a:ext cx="10002983" cy="4123095"/>
          </a:xfrm>
        </p:spPr>
        <p:txBody>
          <a:bodyPr>
            <a:noAutofit/>
          </a:bodyPr>
          <a:lstStyle/>
          <a:p>
            <a:pPr lvl="1" algn="just">
              <a:lnSpc>
                <a:spcPct val="150000"/>
              </a:lnSpc>
            </a:pPr>
            <a:r>
              <a:rPr lang="fr-FR" sz="3200" dirty="0"/>
              <a:t>Séparation des mémoires de programme et de données</a:t>
            </a:r>
          </a:p>
          <a:p>
            <a:pPr lvl="1" algn="just">
              <a:lnSpc>
                <a:spcPct val="150000"/>
              </a:lnSpc>
            </a:pPr>
            <a:r>
              <a:rPr lang="fr-FR" sz="3200" dirty="0"/>
              <a:t>Communication avec l'extérieur seulement par des ports </a:t>
            </a:r>
          </a:p>
          <a:p>
            <a:pPr lvl="1" algn="just">
              <a:lnSpc>
                <a:spcPct val="150000"/>
              </a:lnSpc>
            </a:pPr>
            <a:r>
              <a:rPr lang="fr-FR" sz="3200" dirty="0"/>
              <a:t>Utilisation d'un jeu d'instructions réduit</a:t>
            </a:r>
            <a:endParaRPr lang="fr-FR" sz="3000" dirty="0"/>
          </a:p>
        </p:txBody>
      </p:sp>
    </p:spTree>
    <p:extLst>
      <p:ext uri="{BB962C8B-B14F-4D97-AF65-F5344CB8AC3E}">
        <p14:creationId xmlns:p14="http://schemas.microsoft.com/office/powerpoint/2010/main" val="41539129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t>V.2. PIC16F877A: Généralité</a:t>
            </a:r>
          </a:p>
        </p:txBody>
      </p:sp>
      <p:sp>
        <p:nvSpPr>
          <p:cNvPr id="4" name="Espace réservé du contenu 2"/>
          <p:cNvSpPr>
            <a:spLocks noGrp="1"/>
          </p:cNvSpPr>
          <p:nvPr>
            <p:ph idx="1"/>
          </p:nvPr>
        </p:nvSpPr>
        <p:spPr>
          <a:xfrm>
            <a:off x="1233053" y="1917487"/>
            <a:ext cx="10002983" cy="1684695"/>
          </a:xfrm>
        </p:spPr>
        <p:txBody>
          <a:bodyPr>
            <a:noAutofit/>
          </a:bodyPr>
          <a:lstStyle/>
          <a:p>
            <a:pPr marL="0" indent="0" algn="just">
              <a:lnSpc>
                <a:spcPct val="150000"/>
              </a:lnSpc>
              <a:buNone/>
            </a:pPr>
            <a:r>
              <a:rPr lang="fr-FR" sz="3200" b="1" dirty="0"/>
              <a:t>a) Les différentes familles des PIC.</a:t>
            </a:r>
            <a:endParaRPr lang="fr-FR" sz="3200" b="1" i="1" dirty="0"/>
          </a:p>
          <a:p>
            <a:pPr algn="just">
              <a:lnSpc>
                <a:spcPct val="150000"/>
              </a:lnSpc>
            </a:pPr>
            <a:r>
              <a:rPr lang="fr-FR" sz="3200" dirty="0"/>
              <a:t>Il existe trois familles de PIC :</a:t>
            </a:r>
          </a:p>
        </p:txBody>
      </p:sp>
      <p:graphicFrame>
        <p:nvGraphicFramePr>
          <p:cNvPr id="3" name="Diagramme 2"/>
          <p:cNvGraphicFramePr/>
          <p:nvPr>
            <p:extLst>
              <p:ext uri="{D42A27DB-BD31-4B8C-83A1-F6EECF244321}">
                <p14:modId xmlns:p14="http://schemas.microsoft.com/office/powerpoint/2010/main" val="2925609250"/>
              </p:ext>
            </p:extLst>
          </p:nvPr>
        </p:nvGraphicFramePr>
        <p:xfrm>
          <a:off x="1233054" y="3602182"/>
          <a:ext cx="9715744" cy="3234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081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dirty="0"/>
              <a:t>I. GÉNÉRALITÉ</a:t>
            </a: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810000" y="3006436"/>
            <a:ext cx="11146473" cy="3740727"/>
          </a:xfrm>
          <a:prstGeom prst="rect">
            <a:avLst/>
          </a:prstGeom>
          <a:noFill/>
          <a:ln>
            <a:noFill/>
          </a:ln>
        </p:spPr>
      </p:pic>
      <p:sp>
        <p:nvSpPr>
          <p:cNvPr id="3" name="Rectangle 2"/>
          <p:cNvSpPr/>
          <p:nvPr/>
        </p:nvSpPr>
        <p:spPr>
          <a:xfrm>
            <a:off x="5150066" y="2302225"/>
            <a:ext cx="3214341" cy="584775"/>
          </a:xfrm>
          <a:prstGeom prst="rect">
            <a:avLst/>
          </a:prstGeom>
        </p:spPr>
        <p:txBody>
          <a:bodyPr wrap="none">
            <a:spAutoFit/>
          </a:bodyPr>
          <a:lstStyle/>
          <a:p>
            <a:r>
              <a:rPr lang="fr-FR" sz="3200" dirty="0"/>
              <a:t>Système ouvert</a:t>
            </a:r>
          </a:p>
        </p:txBody>
      </p:sp>
    </p:spTree>
    <p:extLst>
      <p:ext uri="{BB962C8B-B14F-4D97-AF65-F5344CB8AC3E}">
        <p14:creationId xmlns:p14="http://schemas.microsoft.com/office/powerpoint/2010/main" val="1767156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dirty="0"/>
              <a:t>V.2. PIC16F877A: Généralité</a:t>
            </a:r>
          </a:p>
        </p:txBody>
      </p:sp>
      <p:sp>
        <p:nvSpPr>
          <p:cNvPr id="4" name="Espace réservé du contenu 2"/>
          <p:cNvSpPr>
            <a:spLocks noGrp="1"/>
          </p:cNvSpPr>
          <p:nvPr>
            <p:ph idx="1"/>
          </p:nvPr>
        </p:nvSpPr>
        <p:spPr>
          <a:xfrm>
            <a:off x="1233053" y="1917488"/>
            <a:ext cx="10002983" cy="853422"/>
          </a:xfrm>
        </p:spPr>
        <p:txBody>
          <a:bodyPr>
            <a:noAutofit/>
          </a:bodyPr>
          <a:lstStyle/>
          <a:p>
            <a:pPr marL="0" indent="0" algn="just">
              <a:lnSpc>
                <a:spcPct val="150000"/>
              </a:lnSpc>
              <a:buNone/>
            </a:pPr>
            <a:r>
              <a:rPr lang="fr-FR" sz="3200" b="1" dirty="0"/>
              <a:t>b) Identification d’un PIC</a:t>
            </a:r>
          </a:p>
        </p:txBody>
      </p:sp>
      <p:graphicFrame>
        <p:nvGraphicFramePr>
          <p:cNvPr id="6" name="Diagramme 5"/>
          <p:cNvGraphicFramePr/>
          <p:nvPr>
            <p:extLst>
              <p:ext uri="{D42A27DB-BD31-4B8C-83A1-F6EECF244321}">
                <p14:modId xmlns:p14="http://schemas.microsoft.com/office/powerpoint/2010/main" val="646124506"/>
              </p:ext>
            </p:extLst>
          </p:nvPr>
        </p:nvGraphicFramePr>
        <p:xfrm>
          <a:off x="1142995" y="2770910"/>
          <a:ext cx="9573490" cy="1177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3567054" y="4059379"/>
            <a:ext cx="2113309" cy="2308324"/>
          </a:xfrm>
          <a:prstGeom prst="rect">
            <a:avLst/>
          </a:prstGeom>
          <a:noFill/>
          <a:ln w="38100">
            <a:solidFill>
              <a:schemeClr val="tx1"/>
            </a:solidFill>
          </a:ln>
        </p:spPr>
        <p:txBody>
          <a:bodyPr wrap="square" rtlCol="0">
            <a:spAutoFit/>
          </a:bodyPr>
          <a:lstStyle/>
          <a:p>
            <a:r>
              <a:rPr lang="fr-FR" b="1" dirty="0"/>
              <a:t>Famille</a:t>
            </a:r>
          </a:p>
          <a:p>
            <a:pPr marL="285750" indent="-285750">
              <a:buFont typeface="Arial" panose="020B0604020202020204" pitchFamily="34" charset="0"/>
              <a:buChar char="•"/>
            </a:pPr>
            <a:r>
              <a:rPr lang="fr-FR" b="1" dirty="0"/>
              <a:t>12</a:t>
            </a:r>
            <a:r>
              <a:rPr lang="fr-FR" dirty="0"/>
              <a:t> pour </a:t>
            </a:r>
            <a:r>
              <a:rPr lang="fr-FR" b="1" dirty="0"/>
              <a:t>Base - Line</a:t>
            </a:r>
            <a:r>
              <a:rPr lang="fr-FR" dirty="0"/>
              <a:t>, </a:t>
            </a:r>
          </a:p>
          <a:p>
            <a:pPr marL="285750" indent="-285750">
              <a:lnSpc>
                <a:spcPct val="150000"/>
              </a:lnSpc>
              <a:buFont typeface="Arial" panose="020B0604020202020204" pitchFamily="34" charset="0"/>
              <a:buChar char="•"/>
            </a:pPr>
            <a:r>
              <a:rPr lang="fr-FR" b="1" dirty="0"/>
              <a:t>16</a:t>
            </a:r>
            <a:r>
              <a:rPr lang="fr-FR" dirty="0"/>
              <a:t> pour </a:t>
            </a:r>
            <a:r>
              <a:rPr lang="fr-FR" b="1" dirty="0"/>
              <a:t>Mid - Range</a:t>
            </a:r>
            <a:r>
              <a:rPr lang="fr-FR" dirty="0"/>
              <a:t>, </a:t>
            </a:r>
          </a:p>
          <a:p>
            <a:pPr marL="285750" indent="-285750">
              <a:buFont typeface="Arial" panose="020B0604020202020204" pitchFamily="34" charset="0"/>
              <a:buChar char="•"/>
            </a:pPr>
            <a:r>
              <a:rPr lang="fr-FR" b="1" dirty="0"/>
              <a:t>18</a:t>
            </a:r>
            <a:r>
              <a:rPr lang="fr-FR" dirty="0"/>
              <a:t> pour </a:t>
            </a:r>
            <a:r>
              <a:rPr lang="fr-FR" b="1" dirty="0"/>
              <a:t>High - End</a:t>
            </a:r>
            <a:r>
              <a:rPr lang="fr-FR" dirty="0"/>
              <a:t>.</a:t>
            </a:r>
          </a:p>
        </p:txBody>
      </p:sp>
      <p:sp>
        <p:nvSpPr>
          <p:cNvPr id="8" name="ZoneTexte 7"/>
          <p:cNvSpPr txBox="1"/>
          <p:nvPr/>
        </p:nvSpPr>
        <p:spPr>
          <a:xfrm>
            <a:off x="6234544" y="4059379"/>
            <a:ext cx="1911927" cy="2308324"/>
          </a:xfrm>
          <a:prstGeom prst="rect">
            <a:avLst/>
          </a:prstGeom>
          <a:noFill/>
          <a:ln w="38100">
            <a:solidFill>
              <a:schemeClr val="tx1"/>
            </a:solidFill>
          </a:ln>
        </p:spPr>
        <p:txBody>
          <a:bodyPr wrap="square" rtlCol="0">
            <a:spAutoFit/>
          </a:bodyPr>
          <a:lstStyle/>
          <a:p>
            <a:r>
              <a:rPr lang="fr-FR" b="1" dirty="0"/>
              <a:t>Type de mémoire de programme</a:t>
            </a:r>
          </a:p>
          <a:p>
            <a:pPr marL="285750" indent="-285750">
              <a:lnSpc>
                <a:spcPct val="150000"/>
              </a:lnSpc>
              <a:buFont typeface="Arial" panose="020B0604020202020204" pitchFamily="34" charset="0"/>
              <a:buChar char="•"/>
            </a:pPr>
            <a:r>
              <a:rPr lang="fr-FR" b="1" dirty="0"/>
              <a:t>C</a:t>
            </a:r>
            <a:r>
              <a:rPr lang="fr-FR" dirty="0"/>
              <a:t> : EPROM ou EEPROM ; </a:t>
            </a:r>
          </a:p>
          <a:p>
            <a:pPr marL="285750" indent="-285750">
              <a:buFont typeface="Arial" panose="020B0604020202020204" pitchFamily="34" charset="0"/>
              <a:buChar char="•"/>
            </a:pPr>
            <a:r>
              <a:rPr lang="fr-FR" b="1" dirty="0"/>
              <a:t>CR</a:t>
            </a:r>
            <a:r>
              <a:rPr lang="fr-FR" dirty="0"/>
              <a:t>: PROM ; </a:t>
            </a:r>
          </a:p>
          <a:p>
            <a:pPr marL="285750" indent="-285750">
              <a:buFont typeface="Arial" panose="020B0604020202020204" pitchFamily="34" charset="0"/>
              <a:buChar char="•"/>
            </a:pPr>
            <a:r>
              <a:rPr lang="fr-FR" b="1" dirty="0"/>
              <a:t>F</a:t>
            </a:r>
            <a:r>
              <a:rPr lang="fr-FR" dirty="0"/>
              <a:t> : flash)</a:t>
            </a:r>
          </a:p>
        </p:txBody>
      </p:sp>
      <p:sp>
        <p:nvSpPr>
          <p:cNvPr id="9" name="ZoneTexte 8"/>
          <p:cNvSpPr txBox="1"/>
          <p:nvPr/>
        </p:nvSpPr>
        <p:spPr>
          <a:xfrm>
            <a:off x="8700652" y="4124182"/>
            <a:ext cx="1911927" cy="454996"/>
          </a:xfrm>
          <a:prstGeom prst="rect">
            <a:avLst/>
          </a:prstGeom>
          <a:noFill/>
          <a:ln w="38100">
            <a:solidFill>
              <a:schemeClr val="tx1"/>
            </a:solidFill>
          </a:ln>
        </p:spPr>
        <p:txBody>
          <a:bodyPr wrap="square" rtlCol="0">
            <a:spAutoFit/>
          </a:bodyPr>
          <a:lstStyle/>
          <a:p>
            <a:pPr>
              <a:lnSpc>
                <a:spcPct val="150000"/>
              </a:lnSpc>
            </a:pPr>
            <a:r>
              <a:rPr lang="fr-FR" b="1" dirty="0"/>
              <a:t>Identifiant</a:t>
            </a:r>
            <a:endParaRPr lang="fr-FR" dirty="0"/>
          </a:p>
        </p:txBody>
      </p:sp>
    </p:spTree>
    <p:extLst>
      <p:ext uri="{BB962C8B-B14F-4D97-AF65-F5344CB8AC3E}">
        <p14:creationId xmlns:p14="http://schemas.microsoft.com/office/powerpoint/2010/main" val="33037627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56243"/>
            <a:ext cx="10571998" cy="730448"/>
          </a:xfrm>
        </p:spPr>
        <p:txBody>
          <a:bodyPr/>
          <a:lstStyle/>
          <a:p>
            <a:pPr lvl="0"/>
            <a:r>
              <a:rPr lang="fr-FR" dirty="0"/>
              <a:t>V.3. PIC16F877A: Description générale</a:t>
            </a:r>
          </a:p>
        </p:txBody>
      </p:sp>
      <p:sp>
        <p:nvSpPr>
          <p:cNvPr id="4" name="Espace réservé du contenu 2"/>
          <p:cNvSpPr>
            <a:spLocks noGrp="1"/>
          </p:cNvSpPr>
          <p:nvPr>
            <p:ph idx="1"/>
          </p:nvPr>
        </p:nvSpPr>
        <p:spPr>
          <a:xfrm>
            <a:off x="1233053" y="1917488"/>
            <a:ext cx="10002983" cy="853422"/>
          </a:xfrm>
        </p:spPr>
        <p:txBody>
          <a:bodyPr>
            <a:noAutofit/>
          </a:bodyPr>
          <a:lstStyle/>
          <a:p>
            <a:pPr marL="0" indent="0" algn="just">
              <a:lnSpc>
                <a:spcPct val="150000"/>
              </a:lnSpc>
              <a:buNone/>
            </a:pPr>
            <a:r>
              <a:rPr lang="fr-FR" sz="3200" b="1" dirty="0"/>
              <a:t>b) Brochage</a:t>
            </a:r>
          </a:p>
        </p:txBody>
      </p:sp>
      <p:pic>
        <p:nvPicPr>
          <p:cNvPr id="10" name="Image 9"/>
          <p:cNvPicPr/>
          <p:nvPr/>
        </p:nvPicPr>
        <p:blipFill>
          <a:blip r:embed="rId2"/>
          <a:stretch>
            <a:fillRect/>
          </a:stretch>
        </p:blipFill>
        <p:spPr>
          <a:xfrm>
            <a:off x="5735782" y="893619"/>
            <a:ext cx="5355270" cy="5714999"/>
          </a:xfrm>
          <a:prstGeom prst="rect">
            <a:avLst/>
          </a:prstGeom>
        </p:spPr>
      </p:pic>
      <p:pic>
        <p:nvPicPr>
          <p:cNvPr id="11" name="Image 10"/>
          <p:cNvPicPr/>
          <p:nvPr/>
        </p:nvPicPr>
        <p:blipFill>
          <a:blip r:embed="rId3"/>
          <a:stretch>
            <a:fillRect/>
          </a:stretch>
        </p:blipFill>
        <p:spPr>
          <a:xfrm>
            <a:off x="1233053" y="2770910"/>
            <a:ext cx="4178011" cy="3837708"/>
          </a:xfrm>
          <a:prstGeom prst="rect">
            <a:avLst/>
          </a:prstGeom>
        </p:spPr>
      </p:pic>
    </p:spTree>
    <p:extLst>
      <p:ext uri="{BB962C8B-B14F-4D97-AF65-F5344CB8AC3E}">
        <p14:creationId xmlns:p14="http://schemas.microsoft.com/office/powerpoint/2010/main" val="8785382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6243"/>
            <a:ext cx="11368143" cy="1603284"/>
          </a:xfrm>
        </p:spPr>
        <p:txBody>
          <a:bodyPr/>
          <a:lstStyle/>
          <a:p>
            <a:pPr lvl="0"/>
            <a:r>
              <a:rPr lang="fr-FR" dirty="0"/>
              <a:t>V.3. PIC16F877A: </a:t>
            </a:r>
            <a:br>
              <a:rPr lang="fr-FR" dirty="0"/>
            </a:br>
            <a:r>
              <a:rPr lang="fr-FR" dirty="0"/>
              <a:t>Description générale</a:t>
            </a:r>
          </a:p>
        </p:txBody>
      </p:sp>
      <p:sp>
        <p:nvSpPr>
          <p:cNvPr id="4" name="Espace réservé du contenu 2"/>
          <p:cNvSpPr>
            <a:spLocks noGrp="1"/>
          </p:cNvSpPr>
          <p:nvPr>
            <p:ph idx="1"/>
          </p:nvPr>
        </p:nvSpPr>
        <p:spPr>
          <a:xfrm>
            <a:off x="796145" y="1862070"/>
            <a:ext cx="10002983" cy="853422"/>
          </a:xfrm>
        </p:spPr>
        <p:txBody>
          <a:bodyPr>
            <a:noAutofit/>
          </a:bodyPr>
          <a:lstStyle/>
          <a:p>
            <a:pPr marL="0" indent="0" algn="just">
              <a:lnSpc>
                <a:spcPct val="150000"/>
              </a:lnSpc>
              <a:buNone/>
            </a:pPr>
            <a:r>
              <a:rPr lang="fr-FR" sz="3200" b="1" dirty="0"/>
              <a:t>b) Schéma bloc</a:t>
            </a:r>
          </a:p>
        </p:txBody>
      </p:sp>
      <p:pic>
        <p:nvPicPr>
          <p:cNvPr id="5" name="Image 4"/>
          <p:cNvPicPr/>
          <p:nvPr/>
        </p:nvPicPr>
        <p:blipFill>
          <a:blip r:embed="rId2"/>
          <a:stretch>
            <a:fillRect/>
          </a:stretch>
        </p:blipFill>
        <p:spPr>
          <a:xfrm>
            <a:off x="5320145" y="0"/>
            <a:ext cx="6871855" cy="6858000"/>
          </a:xfrm>
          <a:prstGeom prst="rect">
            <a:avLst/>
          </a:prstGeom>
        </p:spPr>
      </p:pic>
    </p:spTree>
    <p:extLst>
      <p:ext uri="{BB962C8B-B14F-4D97-AF65-F5344CB8AC3E}">
        <p14:creationId xmlns:p14="http://schemas.microsoft.com/office/powerpoint/2010/main" val="338063788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56243"/>
            <a:ext cx="10571998" cy="730448"/>
          </a:xfrm>
        </p:spPr>
        <p:txBody>
          <a:bodyPr/>
          <a:lstStyle/>
          <a:p>
            <a:pPr lvl="0"/>
            <a:r>
              <a:rPr lang="fr-FR" dirty="0"/>
              <a:t>V.2. PIC16F877A: Description générale</a:t>
            </a:r>
          </a:p>
        </p:txBody>
      </p:sp>
      <p:sp>
        <p:nvSpPr>
          <p:cNvPr id="4" name="Espace réservé du contenu 2"/>
          <p:cNvSpPr>
            <a:spLocks noGrp="1"/>
          </p:cNvSpPr>
          <p:nvPr>
            <p:ph idx="1"/>
          </p:nvPr>
        </p:nvSpPr>
        <p:spPr>
          <a:xfrm>
            <a:off x="796145" y="1862070"/>
            <a:ext cx="10002983" cy="853422"/>
          </a:xfrm>
        </p:spPr>
        <p:txBody>
          <a:bodyPr>
            <a:noAutofit/>
          </a:bodyPr>
          <a:lstStyle/>
          <a:p>
            <a:pPr marL="0" indent="0" algn="just">
              <a:lnSpc>
                <a:spcPct val="150000"/>
              </a:lnSpc>
              <a:buNone/>
            </a:pPr>
            <a:r>
              <a:rPr lang="fr-FR" sz="3200" b="1" dirty="0"/>
              <a:t>b) Principales caractéristiques</a:t>
            </a:r>
          </a:p>
        </p:txBody>
      </p:sp>
      <p:pic>
        <p:nvPicPr>
          <p:cNvPr id="5" name="Image 4"/>
          <p:cNvPicPr/>
          <p:nvPr/>
        </p:nvPicPr>
        <p:blipFill>
          <a:blip r:embed="rId2"/>
          <a:stretch>
            <a:fillRect/>
          </a:stretch>
        </p:blipFill>
        <p:spPr>
          <a:xfrm>
            <a:off x="2929370" y="2618510"/>
            <a:ext cx="7142884" cy="3990108"/>
          </a:xfrm>
          <a:prstGeom prst="rect">
            <a:avLst/>
          </a:prstGeom>
        </p:spPr>
      </p:pic>
    </p:spTree>
    <p:extLst>
      <p:ext uri="{BB962C8B-B14F-4D97-AF65-F5344CB8AC3E}">
        <p14:creationId xmlns:p14="http://schemas.microsoft.com/office/powerpoint/2010/main" val="167299171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862069"/>
            <a:ext cx="10002983" cy="3333385"/>
          </a:xfrm>
        </p:spPr>
        <p:txBody>
          <a:bodyPr>
            <a:noAutofit/>
          </a:bodyPr>
          <a:lstStyle/>
          <a:p>
            <a:pPr marL="514350" indent="-514350" algn="just">
              <a:lnSpc>
                <a:spcPct val="150000"/>
              </a:lnSpc>
              <a:buAutoNum type="alphaLcParenR"/>
            </a:pPr>
            <a:r>
              <a:rPr lang="fr-FR" sz="3200" b="1" dirty="0"/>
              <a:t>L’oscillateur</a:t>
            </a:r>
          </a:p>
          <a:p>
            <a:pPr algn="just">
              <a:lnSpc>
                <a:spcPct val="150000"/>
              </a:lnSpc>
            </a:pPr>
            <a:r>
              <a:rPr lang="fr-FR" sz="3200" dirty="0"/>
              <a:t>Le PIC16F877A peut fonctionner suivant quatre modes d’oscillateurs différents :</a:t>
            </a:r>
          </a:p>
        </p:txBody>
      </p:sp>
    </p:spTree>
    <p:extLst>
      <p:ext uri="{BB962C8B-B14F-4D97-AF65-F5344CB8AC3E}">
        <p14:creationId xmlns:p14="http://schemas.microsoft.com/office/powerpoint/2010/main" val="14057020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945196"/>
            <a:ext cx="10002983" cy="4483313"/>
          </a:xfrm>
        </p:spPr>
        <p:txBody>
          <a:bodyPr>
            <a:noAutofit/>
          </a:bodyPr>
          <a:lstStyle/>
          <a:p>
            <a:pPr marL="514350" lvl="0" indent="-514350" algn="just">
              <a:lnSpc>
                <a:spcPct val="150000"/>
              </a:lnSpc>
              <a:buFont typeface="+mj-lt"/>
              <a:buAutoNum type="arabicPeriod"/>
            </a:pPr>
            <a:r>
              <a:rPr lang="fr-FR" sz="3000" dirty="0"/>
              <a:t>Le mode LP (Low Power Crystal) : Oscillateur à quartz faible consommation.</a:t>
            </a:r>
          </a:p>
          <a:p>
            <a:pPr marL="514350" lvl="0" indent="-514350" algn="just">
              <a:lnSpc>
                <a:spcPct val="150000"/>
              </a:lnSpc>
              <a:buFont typeface="+mj-lt"/>
              <a:buAutoNum type="arabicPeriod"/>
            </a:pPr>
            <a:r>
              <a:rPr lang="fr-FR" sz="3000" dirty="0"/>
              <a:t>Le mode XT (Crystal/Resonator) : Oscillateur à quartz.</a:t>
            </a:r>
          </a:p>
          <a:p>
            <a:pPr marL="514350" lvl="0" indent="-514350" algn="just">
              <a:lnSpc>
                <a:spcPct val="150000"/>
              </a:lnSpc>
              <a:buFont typeface="+mj-lt"/>
              <a:buAutoNum type="arabicPeriod"/>
            </a:pPr>
            <a:r>
              <a:rPr lang="fr-FR" sz="3000" dirty="0"/>
              <a:t>Le mode HS (High Speed Crystal/Resonator): Oscillateur à quartz de haute fréquence.</a:t>
            </a:r>
          </a:p>
        </p:txBody>
      </p:sp>
    </p:spTree>
    <p:extLst>
      <p:ext uri="{BB962C8B-B14F-4D97-AF65-F5344CB8AC3E}">
        <p14:creationId xmlns:p14="http://schemas.microsoft.com/office/powerpoint/2010/main" val="19094586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898073"/>
            <a:ext cx="10002983" cy="3560618"/>
          </a:xfrm>
        </p:spPr>
        <p:txBody>
          <a:bodyPr>
            <a:noAutofit/>
          </a:bodyPr>
          <a:lstStyle/>
          <a:p>
            <a:pPr marL="0" lvl="0" indent="0" algn="just">
              <a:lnSpc>
                <a:spcPct val="150000"/>
              </a:lnSpc>
              <a:buNone/>
            </a:pPr>
            <a:r>
              <a:rPr lang="fr-FR" sz="3200" dirty="0"/>
              <a:t>Avec ces, on peut avoir des fréquences allant de 0 à 20 MHz.</a:t>
            </a:r>
          </a:p>
          <a:p>
            <a:pPr marL="0" indent="0" algn="just">
              <a:lnSpc>
                <a:spcPct val="150000"/>
              </a:lnSpc>
              <a:buNone/>
            </a:pPr>
            <a:r>
              <a:rPr lang="fr-FR" sz="3200" dirty="0"/>
              <a:t>Le schéma correspondant au mode oscillateur à quartz est donné à la figure suivante.</a:t>
            </a:r>
          </a:p>
        </p:txBody>
      </p:sp>
    </p:spTree>
    <p:extLst>
      <p:ext uri="{BB962C8B-B14F-4D97-AF65-F5344CB8AC3E}">
        <p14:creationId xmlns:p14="http://schemas.microsoft.com/office/powerpoint/2010/main" val="56372931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pic>
        <p:nvPicPr>
          <p:cNvPr id="5" name="Image 4"/>
          <p:cNvPicPr/>
          <p:nvPr/>
        </p:nvPicPr>
        <p:blipFill>
          <a:blip r:embed="rId2"/>
          <a:stretch>
            <a:fillRect/>
          </a:stretch>
        </p:blipFill>
        <p:spPr>
          <a:xfrm>
            <a:off x="2883909" y="1896774"/>
            <a:ext cx="6396470" cy="4794972"/>
          </a:xfrm>
          <a:prstGeom prst="rect">
            <a:avLst/>
          </a:prstGeom>
        </p:spPr>
      </p:pic>
    </p:spTree>
    <p:extLst>
      <p:ext uri="{BB962C8B-B14F-4D97-AF65-F5344CB8AC3E}">
        <p14:creationId xmlns:p14="http://schemas.microsoft.com/office/powerpoint/2010/main" val="31798498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862069"/>
            <a:ext cx="10002983" cy="4483313"/>
          </a:xfrm>
        </p:spPr>
        <p:txBody>
          <a:bodyPr>
            <a:noAutofit/>
          </a:bodyPr>
          <a:lstStyle/>
          <a:p>
            <a:pPr marL="0" indent="0" algn="just">
              <a:lnSpc>
                <a:spcPct val="150000"/>
              </a:lnSpc>
              <a:buNone/>
            </a:pPr>
            <a:r>
              <a:rPr lang="fr-FR" sz="3200" dirty="0"/>
              <a:t>Les valeurs remarquables des composants conseillées par le fabricant pour la mise en œuvre de l’oscillateur sont données ci-dessous.</a:t>
            </a:r>
          </a:p>
        </p:txBody>
      </p:sp>
    </p:spTree>
    <p:extLst>
      <p:ext uri="{BB962C8B-B14F-4D97-AF65-F5344CB8AC3E}">
        <p14:creationId xmlns:p14="http://schemas.microsoft.com/office/powerpoint/2010/main" val="400896466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pic>
        <p:nvPicPr>
          <p:cNvPr id="5" name="Image 4"/>
          <p:cNvPicPr/>
          <p:nvPr/>
        </p:nvPicPr>
        <p:blipFill>
          <a:blip r:embed="rId2"/>
          <a:stretch>
            <a:fillRect/>
          </a:stretch>
        </p:blipFill>
        <p:spPr>
          <a:xfrm>
            <a:off x="1282844" y="1510146"/>
            <a:ext cx="4771592" cy="5140036"/>
          </a:xfrm>
          <a:prstGeom prst="rect">
            <a:avLst/>
          </a:prstGeom>
        </p:spPr>
      </p:pic>
      <p:pic>
        <p:nvPicPr>
          <p:cNvPr id="6" name="Image 5"/>
          <p:cNvPicPr/>
          <p:nvPr/>
        </p:nvPicPr>
        <p:blipFill>
          <a:blip r:embed="rId3"/>
          <a:stretch>
            <a:fillRect/>
          </a:stretch>
        </p:blipFill>
        <p:spPr>
          <a:xfrm>
            <a:off x="6672938" y="1510146"/>
            <a:ext cx="4258297" cy="5140036"/>
          </a:xfrm>
          <a:prstGeom prst="rect">
            <a:avLst/>
          </a:prstGeom>
        </p:spPr>
      </p:pic>
    </p:spTree>
    <p:extLst>
      <p:ext uri="{BB962C8B-B14F-4D97-AF65-F5344CB8AC3E}">
        <p14:creationId xmlns:p14="http://schemas.microsoft.com/office/powerpoint/2010/main" val="1867023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001" y="142388"/>
            <a:ext cx="10571998" cy="970450"/>
          </a:xfrm>
        </p:spPr>
        <p:txBody>
          <a:bodyPr/>
          <a:lstStyle/>
          <a:p>
            <a:pPr lvl="0" algn="ctr"/>
            <a:r>
              <a:rPr lang="fr-FR" dirty="0"/>
              <a:t>I. GÉNÉRALITÉ</a:t>
            </a:r>
          </a:p>
        </p:txBody>
      </p:sp>
      <p:pic>
        <p:nvPicPr>
          <p:cNvPr id="5" name="Image 4"/>
          <p:cNvPicPr>
            <a:picLocks noChangeAspect="1"/>
          </p:cNvPicPr>
          <p:nvPr/>
        </p:nvPicPr>
        <p:blipFill rotWithShape="1">
          <a:blip r:embed="rId2"/>
          <a:srcRect l="7482" t="4481" r="7852"/>
          <a:stretch/>
        </p:blipFill>
        <p:spPr>
          <a:xfrm>
            <a:off x="1856509" y="2781898"/>
            <a:ext cx="8756073" cy="3951414"/>
          </a:xfrm>
          <a:prstGeom prst="rect">
            <a:avLst/>
          </a:prstGeom>
        </p:spPr>
      </p:pic>
      <p:sp>
        <p:nvSpPr>
          <p:cNvPr id="4" name="Rectangle 3"/>
          <p:cNvSpPr/>
          <p:nvPr/>
        </p:nvSpPr>
        <p:spPr>
          <a:xfrm>
            <a:off x="5136211" y="2025134"/>
            <a:ext cx="5396029" cy="584775"/>
          </a:xfrm>
          <a:prstGeom prst="rect">
            <a:avLst/>
          </a:prstGeom>
        </p:spPr>
        <p:txBody>
          <a:bodyPr wrap="none">
            <a:spAutoFit/>
          </a:bodyPr>
          <a:lstStyle/>
          <a:p>
            <a:r>
              <a:rPr lang="fr-FR" sz="3200" dirty="0"/>
              <a:t>Système bouclé ou asservi</a:t>
            </a:r>
          </a:p>
        </p:txBody>
      </p:sp>
    </p:spTree>
    <p:extLst>
      <p:ext uri="{BB962C8B-B14F-4D97-AF65-F5344CB8AC3E}">
        <p14:creationId xmlns:p14="http://schemas.microsoft.com/office/powerpoint/2010/main" val="3535344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862070"/>
            <a:ext cx="10002983" cy="2696076"/>
          </a:xfrm>
        </p:spPr>
        <p:txBody>
          <a:bodyPr>
            <a:noAutofit/>
          </a:bodyPr>
          <a:lstStyle/>
          <a:p>
            <a:pPr marL="0" indent="0" algn="just">
              <a:lnSpc>
                <a:spcPct val="150000"/>
              </a:lnSpc>
              <a:buNone/>
            </a:pPr>
            <a:r>
              <a:rPr lang="fr-FR" sz="3200" dirty="0"/>
              <a:t>Il est aussi possible de faire tourner le microcontrôleur avec un oscillateur externe, comme indiqué à la figure suivante.</a:t>
            </a:r>
          </a:p>
        </p:txBody>
      </p:sp>
      <p:pic>
        <p:nvPicPr>
          <p:cNvPr id="5" name="Image 4"/>
          <p:cNvPicPr/>
          <p:nvPr/>
        </p:nvPicPr>
        <p:blipFill>
          <a:blip r:embed="rId2"/>
          <a:stretch>
            <a:fillRect/>
          </a:stretch>
        </p:blipFill>
        <p:spPr>
          <a:xfrm>
            <a:off x="3530685" y="4383665"/>
            <a:ext cx="5294659" cy="1961717"/>
          </a:xfrm>
          <a:prstGeom prst="rect">
            <a:avLst/>
          </a:prstGeom>
        </p:spPr>
      </p:pic>
    </p:spTree>
    <p:extLst>
      <p:ext uri="{BB962C8B-B14F-4D97-AF65-F5344CB8AC3E}">
        <p14:creationId xmlns:p14="http://schemas.microsoft.com/office/powerpoint/2010/main" val="235850678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862069"/>
            <a:ext cx="10002983" cy="3000876"/>
          </a:xfrm>
        </p:spPr>
        <p:txBody>
          <a:bodyPr>
            <a:noAutofit/>
          </a:bodyPr>
          <a:lstStyle/>
          <a:p>
            <a:pPr marL="514350" lvl="0" indent="-514350" algn="just">
              <a:lnSpc>
                <a:spcPct val="150000"/>
              </a:lnSpc>
              <a:buFont typeface="+mj-lt"/>
              <a:buAutoNum type="arabicPeriod" startAt="4"/>
            </a:pPr>
            <a:r>
              <a:rPr lang="fr-FR" sz="3200" dirty="0"/>
              <a:t>Le mode RC (Resistor/Capacitor): Oscillateur RC. Dans ce mode, la précision est faible en plus la fréquence n’est pas stable car fixée par Vdd, Rext et Cext.</a:t>
            </a:r>
          </a:p>
        </p:txBody>
      </p:sp>
      <p:pic>
        <p:nvPicPr>
          <p:cNvPr id="5" name="Image 4"/>
          <p:cNvPicPr/>
          <p:nvPr/>
        </p:nvPicPr>
        <p:blipFill>
          <a:blip r:embed="rId2"/>
          <a:stretch>
            <a:fillRect/>
          </a:stretch>
        </p:blipFill>
        <p:spPr>
          <a:xfrm>
            <a:off x="5889481" y="4110470"/>
            <a:ext cx="3268374" cy="2553566"/>
          </a:xfrm>
          <a:prstGeom prst="rect">
            <a:avLst/>
          </a:prstGeom>
        </p:spPr>
      </p:pic>
    </p:spTree>
    <p:extLst>
      <p:ext uri="{BB962C8B-B14F-4D97-AF65-F5344CB8AC3E}">
        <p14:creationId xmlns:p14="http://schemas.microsoft.com/office/powerpoint/2010/main" val="179098059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796145" y="1862069"/>
            <a:ext cx="10002983" cy="3000876"/>
          </a:xfrm>
        </p:spPr>
        <p:txBody>
          <a:bodyPr>
            <a:noAutofit/>
          </a:bodyPr>
          <a:lstStyle/>
          <a:p>
            <a:pPr marL="0" lvl="0" indent="0" algn="just">
              <a:lnSpc>
                <a:spcPct val="150000"/>
              </a:lnSpc>
              <a:buNone/>
            </a:pPr>
            <a:r>
              <a:rPr lang="fr-FR" sz="3200" dirty="0"/>
              <a:t>Quel que soit l'oscillateur utilisé, l'horloge système dite aussi horloge instruction est obtenue en divisant la fréquence par 4. </a:t>
            </a:r>
          </a:p>
        </p:txBody>
      </p:sp>
    </p:spTree>
    <p:extLst>
      <p:ext uri="{BB962C8B-B14F-4D97-AF65-F5344CB8AC3E}">
        <p14:creationId xmlns:p14="http://schemas.microsoft.com/office/powerpoint/2010/main" val="80779091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pic>
        <p:nvPicPr>
          <p:cNvPr id="7" name="Image 6"/>
          <p:cNvPicPr>
            <a:picLocks noChangeAspect="1"/>
          </p:cNvPicPr>
          <p:nvPr/>
        </p:nvPicPr>
        <p:blipFill>
          <a:blip r:embed="rId2"/>
          <a:stretch>
            <a:fillRect/>
          </a:stretch>
        </p:blipFill>
        <p:spPr>
          <a:xfrm>
            <a:off x="189344" y="392719"/>
            <a:ext cx="11785600" cy="6149869"/>
          </a:xfrm>
          <a:prstGeom prst="rect">
            <a:avLst/>
          </a:prstGeom>
        </p:spPr>
      </p:pic>
    </p:spTree>
    <p:extLst>
      <p:ext uri="{BB962C8B-B14F-4D97-AF65-F5344CB8AC3E}">
        <p14:creationId xmlns:p14="http://schemas.microsoft.com/office/powerpoint/2010/main" val="419473023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620983" y="1875923"/>
            <a:ext cx="9165270" cy="3000876"/>
          </a:xfrm>
        </p:spPr>
        <p:txBody>
          <a:bodyPr>
            <a:noAutofit/>
          </a:bodyPr>
          <a:lstStyle/>
          <a:p>
            <a:pPr marL="0" indent="0" algn="just">
              <a:lnSpc>
                <a:spcPct val="150000"/>
              </a:lnSpc>
              <a:buNone/>
            </a:pPr>
            <a:r>
              <a:rPr lang="fr-FR" sz="3200" b="1" dirty="0"/>
              <a:t>b) Les différents types de Reset.</a:t>
            </a:r>
          </a:p>
          <a:p>
            <a:pPr marL="0" indent="0" algn="just">
              <a:lnSpc>
                <a:spcPct val="150000"/>
              </a:lnSpc>
              <a:buNone/>
            </a:pPr>
            <a:r>
              <a:rPr lang="fr-FR" sz="3200" dirty="0"/>
              <a:t>Le PIC16F877A peut être réinitialisé selon six sources de reset.</a:t>
            </a:r>
          </a:p>
        </p:txBody>
      </p:sp>
    </p:spTree>
    <p:extLst>
      <p:ext uri="{BB962C8B-B14F-4D97-AF65-F5344CB8AC3E}">
        <p14:creationId xmlns:p14="http://schemas.microsoft.com/office/powerpoint/2010/main" val="23470853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mc:AlternateContent xmlns:mc="http://schemas.openxmlformats.org/markup-compatibility/2006" xmlns:a14="http://schemas.microsoft.com/office/drawing/2010/main">
        <mc:Choice Requires="a14">
          <p:sp>
            <p:nvSpPr>
              <p:cNvPr id="4" name="Espace réservé du contenu 2"/>
              <p:cNvSpPr>
                <a:spLocks noGrp="1"/>
              </p:cNvSpPr>
              <p:nvPr>
                <p:ph idx="1"/>
              </p:nvPr>
            </p:nvSpPr>
            <p:spPr>
              <a:xfrm>
                <a:off x="1620983" y="1875922"/>
                <a:ext cx="9165270" cy="4788113"/>
              </a:xfrm>
            </p:spPr>
            <p:txBody>
              <a:bodyPr>
                <a:noAutofit/>
              </a:bodyPr>
              <a:lstStyle/>
              <a:p>
                <a:pPr marL="514350" lvl="0" indent="-514350" algn="just">
                  <a:lnSpc>
                    <a:spcPct val="150000"/>
                  </a:lnSpc>
                  <a:buFont typeface="+mj-lt"/>
                  <a:buAutoNum type="arabicPeriod"/>
                </a:pPr>
                <a:r>
                  <a:rPr lang="fr-FR" sz="3200" dirty="0"/>
                  <a:t>Power On Reset (POR). Réinitialise à la mise sous tension.</a:t>
                </a:r>
              </a:p>
              <a:p>
                <a:pPr marL="514350" lvl="0" indent="-514350" algn="just">
                  <a:lnSpc>
                    <a:spcPct val="150000"/>
                  </a:lnSpc>
                  <a:buFont typeface="+mj-lt"/>
                  <a:buAutoNum type="arabicPeriod"/>
                </a:pPr>
                <a14:m>
                  <m:oMath xmlns:m="http://schemas.openxmlformats.org/officeDocument/2006/math">
                    <m:acc>
                      <m:accPr>
                        <m:chr m:val="̅"/>
                        <m:ctrlPr>
                          <a:rPr lang="fr-FR" sz="3200" i="1">
                            <a:latin typeface="Cambria Math" panose="02040503050406030204" pitchFamily="18" charset="0"/>
                          </a:rPr>
                        </m:ctrlPr>
                      </m:accPr>
                      <m:e>
                        <m:r>
                          <a:rPr lang="fr-FR" sz="3200" i="1">
                            <a:latin typeface="Cambria Math" panose="02040503050406030204" pitchFamily="18" charset="0"/>
                          </a:rPr>
                          <m:t>𝑀𝐶𝐿𝑅</m:t>
                        </m:r>
                      </m:e>
                    </m:acc>
                  </m:oMath>
                </a14:m>
                <a:r>
                  <a:rPr lang="fr-FR" sz="3200" dirty="0"/>
                  <a:t> </a:t>
                </a:r>
                <a:r>
                  <a:rPr lang="en-US" sz="3200" dirty="0"/>
                  <a:t>(Master clear). </a:t>
                </a:r>
                <a:r>
                  <a:rPr lang="fr-FR" sz="3200" dirty="0"/>
                  <a:t>Réinitialisation principale qui peut survenir lorsque le composant est en fonctionnement normal.</a:t>
                </a:r>
              </a:p>
            </p:txBody>
          </p:sp>
        </mc:Choice>
        <mc:Fallback xmlns="">
          <p:sp>
            <p:nvSpPr>
              <p:cNvPr id="4" name="Espace réservé du contenu 2"/>
              <p:cNvSpPr>
                <a:spLocks noGrp="1" noRot="1" noChangeAspect="1" noMove="1" noResize="1" noEditPoints="1" noAdjustHandles="1" noChangeArrowheads="1" noChangeShapeType="1" noTextEdit="1"/>
              </p:cNvSpPr>
              <p:nvPr>
                <p:ph idx="1"/>
              </p:nvPr>
            </p:nvSpPr>
            <p:spPr>
              <a:xfrm>
                <a:off x="1620983" y="1875922"/>
                <a:ext cx="9165270" cy="4788113"/>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6576926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mc:AlternateContent xmlns:mc="http://schemas.openxmlformats.org/markup-compatibility/2006" xmlns:a14="http://schemas.microsoft.com/office/drawing/2010/main">
        <mc:Choice Requires="a14">
          <p:sp>
            <p:nvSpPr>
              <p:cNvPr id="4" name="Espace réservé du contenu 2"/>
              <p:cNvSpPr>
                <a:spLocks noGrp="1"/>
              </p:cNvSpPr>
              <p:nvPr>
                <p:ph idx="1"/>
              </p:nvPr>
            </p:nvSpPr>
            <p:spPr>
              <a:xfrm>
                <a:off x="1620983" y="1875922"/>
                <a:ext cx="9165270" cy="4788113"/>
              </a:xfrm>
            </p:spPr>
            <p:txBody>
              <a:bodyPr>
                <a:noAutofit/>
              </a:bodyPr>
              <a:lstStyle/>
              <a:p>
                <a:pPr marL="514350" lvl="0" indent="-514350" algn="just">
                  <a:lnSpc>
                    <a:spcPct val="150000"/>
                  </a:lnSpc>
                  <a:buFont typeface="+mj-lt"/>
                  <a:buAutoNum type="arabicPeriod" startAt="3"/>
                </a:pPr>
                <a14:m>
                  <m:oMath xmlns:m="http://schemas.openxmlformats.org/officeDocument/2006/math">
                    <m:acc>
                      <m:accPr>
                        <m:chr m:val="̅"/>
                        <m:ctrlPr>
                          <a:rPr lang="fr-FR" sz="3200" i="1">
                            <a:latin typeface="Cambria Math" panose="02040503050406030204" pitchFamily="18" charset="0"/>
                          </a:rPr>
                        </m:ctrlPr>
                      </m:accPr>
                      <m:e>
                        <m:r>
                          <a:rPr lang="fr-FR" sz="3200" i="1">
                            <a:latin typeface="Cambria Math" panose="02040503050406030204" pitchFamily="18" charset="0"/>
                          </a:rPr>
                          <m:t>𝑀𝐶𝐿𝑅</m:t>
                        </m:r>
                      </m:e>
                    </m:acc>
                  </m:oMath>
                </a14:m>
                <a:r>
                  <a:rPr lang="fr-FR" sz="3200" dirty="0"/>
                  <a:t> </a:t>
                </a:r>
                <a:r>
                  <a:rPr lang="en-US" sz="3200" dirty="0"/>
                  <a:t>(Master clear). </a:t>
                </a:r>
                <a:r>
                  <a:rPr lang="fr-FR" sz="3200" dirty="0"/>
                  <a:t>Réinitialisation principale qui peut survenir lorsque le composant est en veille.</a:t>
                </a:r>
              </a:p>
              <a:p>
                <a:pPr marL="514350" lvl="0" indent="-514350" algn="just">
                  <a:lnSpc>
                    <a:spcPct val="150000"/>
                  </a:lnSpc>
                  <a:buFont typeface="+mj-lt"/>
                  <a:buAutoNum type="arabicPeriod" startAt="3"/>
                </a:pPr>
                <a:r>
                  <a:rPr lang="en-US" sz="3200" dirty="0"/>
                  <a:t>WDT (Watch Dog Timer). </a:t>
                </a:r>
                <a:r>
                  <a:rPr lang="fr-FR" sz="3200" dirty="0"/>
                  <a:t>Réinitialisation provoquée par le chien de garde en mode normal.</a:t>
                </a:r>
              </a:p>
            </p:txBody>
          </p:sp>
        </mc:Choice>
        <mc:Fallback xmlns="">
          <p:sp>
            <p:nvSpPr>
              <p:cNvPr id="4" name="Espace réservé du contenu 2"/>
              <p:cNvSpPr>
                <a:spLocks noGrp="1" noRot="1" noChangeAspect="1" noMove="1" noResize="1" noEditPoints="1" noAdjustHandles="1" noChangeArrowheads="1" noChangeShapeType="1" noTextEdit="1"/>
              </p:cNvSpPr>
              <p:nvPr>
                <p:ph idx="1"/>
              </p:nvPr>
            </p:nvSpPr>
            <p:spPr>
              <a:xfrm>
                <a:off x="1620983" y="1875922"/>
                <a:ext cx="9165270" cy="4788113"/>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2205976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mc:AlternateContent xmlns:mc="http://schemas.openxmlformats.org/markup-compatibility/2006" xmlns:a14="http://schemas.microsoft.com/office/drawing/2010/main">
        <mc:Choice Requires="a14">
          <p:sp>
            <p:nvSpPr>
              <p:cNvPr id="4" name="Espace réservé du contenu 2"/>
              <p:cNvSpPr>
                <a:spLocks noGrp="1"/>
              </p:cNvSpPr>
              <p:nvPr>
                <p:ph idx="1"/>
              </p:nvPr>
            </p:nvSpPr>
            <p:spPr>
              <a:xfrm>
                <a:off x="1620983" y="1875922"/>
                <a:ext cx="9165270" cy="4788113"/>
              </a:xfrm>
            </p:spPr>
            <p:txBody>
              <a:bodyPr>
                <a:noAutofit/>
              </a:bodyPr>
              <a:lstStyle/>
              <a:p>
                <a:pPr marL="514350" lvl="0" indent="-514350" algn="just">
                  <a:lnSpc>
                    <a:spcPct val="150000"/>
                  </a:lnSpc>
                  <a:buFont typeface="+mj-lt"/>
                  <a:buAutoNum type="arabicPeriod" startAt="3"/>
                </a:pPr>
                <a14:m>
                  <m:oMath xmlns:m="http://schemas.openxmlformats.org/officeDocument/2006/math">
                    <m:acc>
                      <m:accPr>
                        <m:chr m:val="̅"/>
                        <m:ctrlPr>
                          <a:rPr lang="fr-FR" sz="3200" i="1">
                            <a:latin typeface="Cambria Math" panose="02040503050406030204" pitchFamily="18" charset="0"/>
                          </a:rPr>
                        </m:ctrlPr>
                      </m:accPr>
                      <m:e>
                        <m:r>
                          <a:rPr lang="fr-FR" sz="3200" i="1">
                            <a:latin typeface="Cambria Math" panose="02040503050406030204" pitchFamily="18" charset="0"/>
                          </a:rPr>
                          <m:t>𝑀𝐶𝐿𝑅</m:t>
                        </m:r>
                      </m:e>
                    </m:acc>
                  </m:oMath>
                </a14:m>
                <a:r>
                  <a:rPr lang="fr-FR" sz="3200" dirty="0"/>
                  <a:t> </a:t>
                </a:r>
                <a:r>
                  <a:rPr lang="en-US" sz="3200" dirty="0"/>
                  <a:t>(Master clear). </a:t>
                </a:r>
                <a:r>
                  <a:rPr lang="fr-FR" sz="3200" dirty="0"/>
                  <a:t>Réinitialisation principale qui peut survenir lorsque le composant est en veille.</a:t>
                </a:r>
              </a:p>
              <a:p>
                <a:pPr marL="514350" lvl="0" indent="-514350" algn="just">
                  <a:lnSpc>
                    <a:spcPct val="150000"/>
                  </a:lnSpc>
                  <a:buFont typeface="+mj-lt"/>
                  <a:buAutoNum type="arabicPeriod" startAt="3"/>
                </a:pPr>
                <a:r>
                  <a:rPr lang="en-US" sz="3200" dirty="0"/>
                  <a:t>WDT (Watch Dog Timer). </a:t>
                </a:r>
                <a:r>
                  <a:rPr lang="fr-FR" sz="3200" dirty="0"/>
                  <a:t>Réinitialisation provoquée par le chien de garde en mode normal.</a:t>
                </a:r>
              </a:p>
            </p:txBody>
          </p:sp>
        </mc:Choice>
        <mc:Fallback xmlns="">
          <p:sp>
            <p:nvSpPr>
              <p:cNvPr id="4" name="Espace réservé du contenu 2"/>
              <p:cNvSpPr>
                <a:spLocks noGrp="1" noRot="1" noChangeAspect="1" noMove="1" noResize="1" noEditPoints="1" noAdjustHandles="1" noChangeArrowheads="1" noChangeShapeType="1" noTextEdit="1"/>
              </p:cNvSpPr>
              <p:nvPr>
                <p:ph idx="1"/>
              </p:nvPr>
            </p:nvSpPr>
            <p:spPr>
              <a:xfrm>
                <a:off x="1620983" y="1875922"/>
                <a:ext cx="9165270" cy="4788113"/>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7212559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620983" y="1875922"/>
            <a:ext cx="9165270" cy="4788113"/>
          </a:xfrm>
        </p:spPr>
        <p:txBody>
          <a:bodyPr>
            <a:noAutofit/>
          </a:bodyPr>
          <a:lstStyle/>
          <a:p>
            <a:pPr marL="514350" lvl="0" indent="-514350" algn="just">
              <a:lnSpc>
                <a:spcPct val="150000"/>
              </a:lnSpc>
              <a:buFont typeface="+mj-lt"/>
              <a:buAutoNum type="arabicPeriod" startAt="5"/>
            </a:pPr>
            <a:r>
              <a:rPr lang="en-US" sz="3200" dirty="0"/>
              <a:t>WDT (Watch Dog Timer). </a:t>
            </a:r>
            <a:r>
              <a:rPr lang="fr-FR" sz="3200" dirty="0"/>
              <a:t>Réinitialisation provoquant la sortie de veille.</a:t>
            </a:r>
          </a:p>
          <a:p>
            <a:pPr marL="514350" indent="-514350" algn="just">
              <a:lnSpc>
                <a:spcPct val="150000"/>
              </a:lnSpc>
              <a:buFont typeface="+mj-lt"/>
              <a:buAutoNum type="arabicPeriod" startAt="5"/>
            </a:pPr>
            <a:r>
              <a:rPr lang="fr-FR" sz="3200" dirty="0"/>
              <a:t>Brown out Reset (BOR). Réinitialisation lorsque la tension tombe sous une valeur critique pendant le fonctionnement.</a:t>
            </a:r>
          </a:p>
        </p:txBody>
      </p:sp>
    </p:spTree>
    <p:extLst>
      <p:ext uri="{BB962C8B-B14F-4D97-AF65-F5344CB8AC3E}">
        <p14:creationId xmlns:p14="http://schemas.microsoft.com/office/powerpoint/2010/main" val="11337829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620983" y="2105892"/>
            <a:ext cx="9165270" cy="1482436"/>
          </a:xfrm>
        </p:spPr>
        <p:txBody>
          <a:bodyPr>
            <a:noAutofit/>
          </a:bodyPr>
          <a:lstStyle/>
          <a:p>
            <a:pPr marL="0" lvl="0" indent="0" algn="just">
              <a:lnSpc>
                <a:spcPct val="150000"/>
              </a:lnSpc>
              <a:buNone/>
            </a:pPr>
            <a:r>
              <a:rPr lang="fr-FR" sz="3200" dirty="0"/>
              <a:t>Le schéma descriptif de ces différents types de reset est donné ci-dessous.</a:t>
            </a:r>
          </a:p>
        </p:txBody>
      </p:sp>
    </p:spTree>
    <p:extLst>
      <p:ext uri="{BB962C8B-B14F-4D97-AF65-F5344CB8AC3E}">
        <p14:creationId xmlns:p14="http://schemas.microsoft.com/office/powerpoint/2010/main" val="152268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sz="4400" dirty="0"/>
              <a:t>I. GÉNÉRALITÉ</a:t>
            </a:r>
          </a:p>
        </p:txBody>
      </p:sp>
      <p:pic>
        <p:nvPicPr>
          <p:cNvPr id="4" name="Image 3"/>
          <p:cNvPicPr/>
          <p:nvPr/>
        </p:nvPicPr>
        <p:blipFill rotWithShape="1">
          <a:blip r:embed="rId2">
            <a:extLst>
              <a:ext uri="{28A0092B-C50C-407E-A947-70E740481C1C}">
                <a14:useLocalDpi xmlns:a14="http://schemas.microsoft.com/office/drawing/2010/main" val="0"/>
              </a:ext>
            </a:extLst>
          </a:blip>
          <a:srcRect l="19612" t="8910" r="21474" b="27387"/>
          <a:stretch/>
        </p:blipFill>
        <p:spPr bwMode="auto">
          <a:xfrm>
            <a:off x="4627419" y="2729489"/>
            <a:ext cx="7038109" cy="4017674"/>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52399" y="3661108"/>
            <a:ext cx="4322619" cy="1077218"/>
          </a:xfrm>
          <a:prstGeom prst="rect">
            <a:avLst/>
          </a:prstGeom>
        </p:spPr>
        <p:txBody>
          <a:bodyPr wrap="square">
            <a:spAutoFit/>
          </a:bodyPr>
          <a:lstStyle/>
          <a:p>
            <a:pPr lvl="0" algn="just">
              <a:spcAft>
                <a:spcPts val="0"/>
              </a:spcAft>
            </a:pPr>
            <a:r>
              <a:rPr lang="fr-FR" sz="3200" b="1" i="1" dirty="0">
                <a:latin typeface="Times New Roman" panose="02020603050405020304" pitchFamily="18" charset="0"/>
                <a:ea typeface="Calibri" panose="020F0502020204030204" pitchFamily="34" charset="0"/>
              </a:rPr>
              <a:t>Conditionnement sur palette après emballage.</a:t>
            </a:r>
            <a:r>
              <a:rPr lang="fr-FR" sz="3200" dirty="0">
                <a:latin typeface="Times New Roman" panose="02020603050405020304" pitchFamily="18" charset="0"/>
                <a:ea typeface="Calibri" panose="020F0502020204030204" pitchFamily="34" charset="0"/>
              </a:rPr>
              <a:t> </a:t>
            </a:r>
            <a:endParaRPr lang="fr-FR" sz="32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5136211" y="2025134"/>
            <a:ext cx="5788764" cy="584775"/>
          </a:xfrm>
          <a:prstGeom prst="rect">
            <a:avLst/>
          </a:prstGeom>
        </p:spPr>
        <p:txBody>
          <a:bodyPr wrap="none">
            <a:spAutoFit/>
          </a:bodyPr>
          <a:lstStyle/>
          <a:p>
            <a:r>
              <a:rPr lang="fr-FR" sz="3200" b="1" dirty="0"/>
              <a:t>I.3. Domaines d’application </a:t>
            </a:r>
          </a:p>
        </p:txBody>
      </p:sp>
    </p:spTree>
    <p:extLst>
      <p:ext uri="{BB962C8B-B14F-4D97-AF65-F5344CB8AC3E}">
        <p14:creationId xmlns:p14="http://schemas.microsoft.com/office/powerpoint/2010/main" val="4112608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pic>
        <p:nvPicPr>
          <p:cNvPr id="5" name="Image 4"/>
          <p:cNvPicPr/>
          <p:nvPr/>
        </p:nvPicPr>
        <p:blipFill>
          <a:blip r:embed="rId2"/>
          <a:stretch>
            <a:fillRect/>
          </a:stretch>
        </p:blipFill>
        <p:spPr>
          <a:xfrm>
            <a:off x="2743201" y="1510146"/>
            <a:ext cx="6941128" cy="5167745"/>
          </a:xfrm>
          <a:prstGeom prst="rect">
            <a:avLst/>
          </a:prstGeom>
        </p:spPr>
      </p:pic>
    </p:spTree>
    <p:extLst>
      <p:ext uri="{BB962C8B-B14F-4D97-AF65-F5344CB8AC3E}">
        <p14:creationId xmlns:p14="http://schemas.microsoft.com/office/powerpoint/2010/main" val="124489570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620983" y="1875922"/>
            <a:ext cx="9165270" cy="4427895"/>
          </a:xfrm>
        </p:spPr>
        <p:txBody>
          <a:bodyPr>
            <a:noAutofit/>
          </a:bodyPr>
          <a:lstStyle/>
          <a:p>
            <a:pPr marL="0" indent="0" algn="just">
              <a:lnSpc>
                <a:spcPct val="150000"/>
              </a:lnSpc>
              <a:buNone/>
            </a:pPr>
            <a:r>
              <a:rPr lang="fr-FR" sz="3200" b="1" dirty="0"/>
              <a:t>c) Programmation sur circuit.</a:t>
            </a:r>
          </a:p>
          <a:p>
            <a:pPr marL="0" indent="0" algn="just">
              <a:lnSpc>
                <a:spcPct val="150000"/>
              </a:lnSpc>
              <a:buNone/>
            </a:pPr>
            <a:r>
              <a:rPr lang="fr-FR" sz="3200" dirty="0"/>
              <a:t>Le PIC16F877A peut être programmé directement sur le circuit d’application finale, sans avoir besoin de programmateur spécial. Cela est possible à l’aide :</a:t>
            </a:r>
          </a:p>
        </p:txBody>
      </p:sp>
    </p:spTree>
    <p:extLst>
      <p:ext uri="{BB962C8B-B14F-4D97-AF65-F5344CB8AC3E}">
        <p14:creationId xmlns:p14="http://schemas.microsoft.com/office/powerpoint/2010/main" val="304176423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620983" y="1875922"/>
            <a:ext cx="9165270" cy="4871242"/>
          </a:xfrm>
        </p:spPr>
        <p:txBody>
          <a:bodyPr>
            <a:noAutofit/>
          </a:bodyPr>
          <a:lstStyle/>
          <a:p>
            <a:pPr lvl="0">
              <a:lnSpc>
                <a:spcPct val="150000"/>
              </a:lnSpc>
            </a:pPr>
            <a:r>
              <a:rPr lang="fr-FR" sz="3000" dirty="0"/>
              <a:t>De la ligne d’horloge PGC.</a:t>
            </a:r>
          </a:p>
          <a:p>
            <a:pPr lvl="0">
              <a:lnSpc>
                <a:spcPct val="150000"/>
              </a:lnSpc>
            </a:pPr>
            <a:r>
              <a:rPr lang="fr-FR" sz="3000" dirty="0"/>
              <a:t>De la ligne de donnée PGD.</a:t>
            </a:r>
          </a:p>
          <a:p>
            <a:pPr lvl="0">
              <a:lnSpc>
                <a:spcPct val="150000"/>
              </a:lnSpc>
            </a:pPr>
            <a:r>
              <a:rPr lang="fr-FR" sz="3000" dirty="0"/>
              <a:t>De la ligne de masse GND</a:t>
            </a:r>
          </a:p>
          <a:p>
            <a:pPr lvl="0">
              <a:lnSpc>
                <a:spcPct val="150000"/>
              </a:lnSpc>
            </a:pPr>
            <a:r>
              <a:rPr lang="fr-FR" sz="3000" dirty="0"/>
              <a:t>De la ligne d’alimentation Vdd</a:t>
            </a:r>
          </a:p>
          <a:p>
            <a:pPr lvl="0">
              <a:lnSpc>
                <a:spcPct val="150000"/>
              </a:lnSpc>
            </a:pPr>
            <a:r>
              <a:rPr lang="fr-FR" sz="3000" dirty="0"/>
              <a:t>De la ligne de programmation Vpp. Vpp doit être de l’ordre 13V.</a:t>
            </a:r>
          </a:p>
        </p:txBody>
      </p:sp>
    </p:spTree>
    <p:extLst>
      <p:ext uri="{BB962C8B-B14F-4D97-AF65-F5344CB8AC3E}">
        <p14:creationId xmlns:p14="http://schemas.microsoft.com/office/powerpoint/2010/main" val="17306247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pic>
        <p:nvPicPr>
          <p:cNvPr id="5" name="Image 4"/>
          <p:cNvPicPr/>
          <p:nvPr/>
        </p:nvPicPr>
        <p:blipFill rotWithShape="1">
          <a:blip r:embed="rId2"/>
          <a:srcRect l="26455" t="31885" r="24603" b="11964"/>
          <a:stretch/>
        </p:blipFill>
        <p:spPr bwMode="auto">
          <a:xfrm>
            <a:off x="2662642" y="1719262"/>
            <a:ext cx="6453649" cy="4944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44607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499509" y="2083740"/>
            <a:ext cx="9165270" cy="4427895"/>
          </a:xfrm>
        </p:spPr>
        <p:txBody>
          <a:bodyPr>
            <a:noAutofit/>
          </a:bodyPr>
          <a:lstStyle/>
          <a:p>
            <a:pPr marL="0" indent="0" algn="just">
              <a:lnSpc>
                <a:spcPct val="150000"/>
              </a:lnSpc>
              <a:buNone/>
            </a:pPr>
            <a:r>
              <a:rPr lang="fr-FR" sz="3200" b="1" dirty="0"/>
              <a:t>d) Programmation basse tension sur circuit.</a:t>
            </a:r>
          </a:p>
          <a:p>
            <a:pPr marL="0" indent="0" algn="just">
              <a:lnSpc>
                <a:spcPct val="150000"/>
              </a:lnSpc>
              <a:buNone/>
            </a:pPr>
            <a:r>
              <a:rPr lang="fr-FR" sz="3200" dirty="0"/>
              <a:t>La programmation basse tension est configurée à l’aide du bit LVP (Low Voltage Programming). Cette mode permet au microcontrôleur d’être programmé à partir d’une faible tension (environ Vdd).</a:t>
            </a:r>
          </a:p>
        </p:txBody>
      </p:sp>
    </p:spTree>
    <p:extLst>
      <p:ext uri="{BB962C8B-B14F-4D97-AF65-F5344CB8AC3E}">
        <p14:creationId xmlns:p14="http://schemas.microsoft.com/office/powerpoint/2010/main" val="294187103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mc:AlternateContent xmlns:mc="http://schemas.openxmlformats.org/markup-compatibility/2006" xmlns:a14="http://schemas.microsoft.com/office/drawing/2010/main">
        <mc:Choice Requires="a14">
          <p:sp>
            <p:nvSpPr>
              <p:cNvPr id="4" name="Espace réservé du contenu 2"/>
              <p:cNvSpPr>
                <a:spLocks noGrp="1"/>
              </p:cNvSpPr>
              <p:nvPr>
                <p:ph idx="1"/>
              </p:nvPr>
            </p:nvSpPr>
            <p:spPr>
              <a:xfrm>
                <a:off x="1499509" y="2083740"/>
                <a:ext cx="9165270" cy="4427895"/>
              </a:xfrm>
            </p:spPr>
            <p:txBody>
              <a:bodyPr>
                <a:noAutofit/>
              </a:bodyPr>
              <a:lstStyle/>
              <a:p>
                <a:pPr marL="0" indent="0" algn="just">
                  <a:lnSpc>
                    <a:spcPct val="150000"/>
                  </a:lnSpc>
                  <a:buNone/>
                </a:pPr>
                <a:r>
                  <a:rPr lang="fr-FR" sz="3200" dirty="0"/>
                  <a:t>Dans cette configuration, la broche PGM est utilisée pour recevoir le signl d’horloge. Pendant la programmation, la tension Vdd est appliquée sur la broche </a:t>
                </a:r>
                <a14:m>
                  <m:oMath xmlns:m="http://schemas.openxmlformats.org/officeDocument/2006/math">
                    <m:acc>
                      <m:accPr>
                        <m:chr m:val="̅"/>
                        <m:ctrlPr>
                          <a:rPr lang="fr-FR" sz="3200" i="1">
                            <a:latin typeface="Cambria Math" panose="02040503050406030204" pitchFamily="18" charset="0"/>
                          </a:rPr>
                        </m:ctrlPr>
                      </m:accPr>
                      <m:e>
                        <m:r>
                          <a:rPr lang="fr-FR" sz="3200" i="1">
                            <a:latin typeface="Cambria Math" panose="02040503050406030204" pitchFamily="18" charset="0"/>
                          </a:rPr>
                          <m:t>𝑀𝐶𝐿𝑅</m:t>
                        </m:r>
                      </m:e>
                    </m:acc>
                  </m:oMath>
                </a14:m>
                <a:r>
                  <a:rPr lang="fr-FR" sz="3200" dirty="0"/>
                  <a:t>.</a:t>
                </a:r>
              </a:p>
            </p:txBody>
          </p:sp>
        </mc:Choice>
        <mc:Fallback xmlns="">
          <p:sp>
            <p:nvSpPr>
              <p:cNvPr id="4" name="Espace réservé du contenu 2"/>
              <p:cNvSpPr>
                <a:spLocks noGrp="1" noRot="1" noChangeAspect="1" noMove="1" noResize="1" noEditPoints="1" noAdjustHandles="1" noChangeArrowheads="1" noChangeShapeType="1" noTextEdit="1"/>
              </p:cNvSpPr>
              <p:nvPr>
                <p:ph idx="1"/>
              </p:nvPr>
            </p:nvSpPr>
            <p:spPr>
              <a:xfrm>
                <a:off x="1499509" y="2083740"/>
                <a:ext cx="9165270" cy="4427895"/>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3582582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499509" y="2083740"/>
            <a:ext cx="9165270" cy="4427895"/>
          </a:xfrm>
        </p:spPr>
        <p:txBody>
          <a:bodyPr>
            <a:noAutofit/>
          </a:bodyPr>
          <a:lstStyle/>
          <a:p>
            <a:pPr marL="0" indent="0" algn="just">
              <a:lnSpc>
                <a:spcPct val="150000"/>
              </a:lnSpc>
              <a:buNone/>
            </a:pPr>
            <a:r>
              <a:rPr lang="fr-FR" sz="3200" b="1" dirty="0"/>
              <a:t>f) Le watchdog.</a:t>
            </a:r>
          </a:p>
          <a:p>
            <a:pPr marL="0" indent="0" algn="just">
              <a:lnSpc>
                <a:spcPct val="150000"/>
              </a:lnSpc>
              <a:buNone/>
            </a:pPr>
            <a:r>
              <a:rPr lang="fr-FR" sz="3200" dirty="0"/>
              <a:t>Le watchdog, ou chien de garde est un mécanisme de protection de votre programme. Il sert à surveiller si celui-ci s’exécute toujours dans l’espace et dans le temps que vous lui avez attribués. </a:t>
            </a:r>
          </a:p>
        </p:txBody>
      </p:sp>
    </p:spTree>
    <p:extLst>
      <p:ext uri="{BB962C8B-B14F-4D97-AF65-F5344CB8AC3E}">
        <p14:creationId xmlns:p14="http://schemas.microsoft.com/office/powerpoint/2010/main" val="5336923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499509" y="2083740"/>
            <a:ext cx="9165270" cy="4427895"/>
          </a:xfrm>
        </p:spPr>
        <p:txBody>
          <a:bodyPr>
            <a:noAutofit/>
          </a:bodyPr>
          <a:lstStyle/>
          <a:p>
            <a:pPr marL="0" indent="0" algn="just">
              <a:lnSpc>
                <a:spcPct val="150000"/>
              </a:lnSpc>
              <a:buNone/>
            </a:pPr>
            <a:r>
              <a:rPr lang="fr-FR" sz="3200" dirty="0"/>
              <a:t>En effet, Microchip vous garantit qu’aucun PIC ne provoquera un reset avant ces 7ms. Il vous indique que le temps moyen de reset de ses PIC sera de 18ms, mais il ne vous garantit pas ce temps, c’est juste un temps « généralement constaté ».</a:t>
            </a:r>
          </a:p>
        </p:txBody>
      </p:sp>
    </p:spTree>
    <p:extLst>
      <p:ext uri="{BB962C8B-B14F-4D97-AF65-F5344CB8AC3E}">
        <p14:creationId xmlns:p14="http://schemas.microsoft.com/office/powerpoint/2010/main" val="257708124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Paramètres spéciaux de configuration</a:t>
            </a:r>
          </a:p>
        </p:txBody>
      </p:sp>
      <p:sp>
        <p:nvSpPr>
          <p:cNvPr id="4" name="Espace réservé du contenu 2"/>
          <p:cNvSpPr>
            <a:spLocks noGrp="1"/>
          </p:cNvSpPr>
          <p:nvPr>
            <p:ph idx="1"/>
          </p:nvPr>
        </p:nvSpPr>
        <p:spPr>
          <a:xfrm>
            <a:off x="1499508" y="2327564"/>
            <a:ext cx="9584127" cy="4184071"/>
          </a:xfrm>
        </p:spPr>
        <p:txBody>
          <a:bodyPr>
            <a:noAutofit/>
          </a:bodyPr>
          <a:lstStyle/>
          <a:p>
            <a:pPr marL="0" indent="0">
              <a:lnSpc>
                <a:spcPct val="150000"/>
              </a:lnSpc>
              <a:buNone/>
            </a:pPr>
            <a:r>
              <a:rPr lang="fr-FR" sz="3000" b="1" dirty="0"/>
              <a:t>f) Le mode Sleep.</a:t>
            </a:r>
          </a:p>
          <a:p>
            <a:pPr marL="0" indent="0" algn="just">
              <a:lnSpc>
                <a:spcPct val="150000"/>
              </a:lnSpc>
              <a:buNone/>
            </a:pPr>
            <a:r>
              <a:rPr lang="fr-FR" sz="3000" dirty="0"/>
              <a:t>Le mode « sleep » ou « power down » est un mode dans lequel vous pouvez placer votre PIC grâce à l’instruction « sleep » afin de limiter sa consommation. </a:t>
            </a:r>
          </a:p>
        </p:txBody>
      </p:sp>
    </p:spTree>
    <p:extLst>
      <p:ext uri="{BB962C8B-B14F-4D97-AF65-F5344CB8AC3E}">
        <p14:creationId xmlns:p14="http://schemas.microsoft.com/office/powerpoint/2010/main" val="27722651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A.</a:t>
            </a:r>
          </a:p>
        </p:txBody>
      </p:sp>
      <p:pic>
        <p:nvPicPr>
          <p:cNvPr id="5" name="Image 4"/>
          <p:cNvPicPr/>
          <p:nvPr/>
        </p:nvPicPr>
        <p:blipFill>
          <a:blip r:embed="rId2"/>
          <a:stretch>
            <a:fillRect/>
          </a:stretch>
        </p:blipFill>
        <p:spPr>
          <a:xfrm>
            <a:off x="1580804" y="3101167"/>
            <a:ext cx="9641378" cy="2994834"/>
          </a:xfrm>
          <a:prstGeom prst="rect">
            <a:avLst/>
          </a:prstGeom>
        </p:spPr>
      </p:pic>
    </p:spTree>
    <p:extLst>
      <p:ext uri="{BB962C8B-B14F-4D97-AF65-F5344CB8AC3E}">
        <p14:creationId xmlns:p14="http://schemas.microsoft.com/office/powerpoint/2010/main" val="31345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sz="4400" dirty="0"/>
              <a:t>I. GÉNÉRALITÉ</a:t>
            </a:r>
          </a:p>
        </p:txBody>
      </p:sp>
      <p:sp>
        <p:nvSpPr>
          <p:cNvPr id="3" name="Rectangle 2"/>
          <p:cNvSpPr/>
          <p:nvPr/>
        </p:nvSpPr>
        <p:spPr>
          <a:xfrm>
            <a:off x="152399" y="3661108"/>
            <a:ext cx="4322619" cy="1077218"/>
          </a:xfrm>
          <a:prstGeom prst="rect">
            <a:avLst/>
          </a:prstGeom>
        </p:spPr>
        <p:txBody>
          <a:bodyPr wrap="square">
            <a:spAutoFit/>
          </a:bodyPr>
          <a:lstStyle/>
          <a:p>
            <a:pPr lvl="0" algn="ctr"/>
            <a:r>
              <a:rPr lang="fr-FR" sz="3200" b="1" i="1" dirty="0"/>
              <a:t>L’industrie automobile</a:t>
            </a:r>
            <a:endParaRPr lang="fr-FR" sz="3200" dirty="0"/>
          </a:p>
        </p:txBody>
      </p:sp>
      <p:sp>
        <p:nvSpPr>
          <p:cNvPr id="5" name="Rectangle 4"/>
          <p:cNvSpPr/>
          <p:nvPr/>
        </p:nvSpPr>
        <p:spPr>
          <a:xfrm>
            <a:off x="5136211" y="2025134"/>
            <a:ext cx="5788764" cy="584775"/>
          </a:xfrm>
          <a:prstGeom prst="rect">
            <a:avLst/>
          </a:prstGeom>
        </p:spPr>
        <p:txBody>
          <a:bodyPr wrap="none">
            <a:spAutoFit/>
          </a:bodyPr>
          <a:lstStyle/>
          <a:p>
            <a:r>
              <a:rPr lang="fr-FR" sz="3200" b="1" dirty="0"/>
              <a:t>I.3. Domaines d’application </a:t>
            </a:r>
          </a:p>
        </p:txBody>
      </p:sp>
      <p:pic>
        <p:nvPicPr>
          <p:cNvPr id="6" name="Image 5"/>
          <p:cNvPicPr/>
          <p:nvPr/>
        </p:nvPicPr>
        <p:blipFill rotWithShape="1">
          <a:blip r:embed="rId2">
            <a:extLst>
              <a:ext uri="{28A0092B-C50C-407E-A947-70E740481C1C}">
                <a14:useLocalDpi xmlns:a14="http://schemas.microsoft.com/office/drawing/2010/main" val="0"/>
              </a:ext>
            </a:extLst>
          </a:blip>
          <a:srcRect l="9784" t="5242" r="5337" b="18092"/>
          <a:stretch/>
        </p:blipFill>
        <p:spPr bwMode="auto">
          <a:xfrm>
            <a:off x="4759702" y="2718641"/>
            <a:ext cx="6622296" cy="391768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083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A.</a:t>
            </a:r>
          </a:p>
        </p:txBody>
      </p:sp>
      <p:pic>
        <p:nvPicPr>
          <p:cNvPr id="6" name="Image 5"/>
          <p:cNvPicPr/>
          <p:nvPr/>
        </p:nvPicPr>
        <p:blipFill>
          <a:blip r:embed="rId2"/>
          <a:stretch>
            <a:fillRect/>
          </a:stretch>
        </p:blipFill>
        <p:spPr>
          <a:xfrm>
            <a:off x="1430233" y="2909455"/>
            <a:ext cx="8960675" cy="3006436"/>
          </a:xfrm>
          <a:prstGeom prst="rect">
            <a:avLst/>
          </a:prstGeom>
        </p:spPr>
      </p:pic>
    </p:spTree>
    <p:extLst>
      <p:ext uri="{BB962C8B-B14F-4D97-AF65-F5344CB8AC3E}">
        <p14:creationId xmlns:p14="http://schemas.microsoft.com/office/powerpoint/2010/main" val="379995658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B.</a:t>
            </a:r>
          </a:p>
        </p:txBody>
      </p:sp>
      <p:pic>
        <p:nvPicPr>
          <p:cNvPr id="5" name="Image 4"/>
          <p:cNvPicPr/>
          <p:nvPr/>
        </p:nvPicPr>
        <p:blipFill>
          <a:blip r:embed="rId2"/>
          <a:stretch>
            <a:fillRect/>
          </a:stretch>
        </p:blipFill>
        <p:spPr>
          <a:xfrm>
            <a:off x="3369646" y="1800427"/>
            <a:ext cx="7450753" cy="4835900"/>
          </a:xfrm>
          <a:prstGeom prst="rect">
            <a:avLst/>
          </a:prstGeom>
        </p:spPr>
      </p:pic>
    </p:spTree>
    <p:extLst>
      <p:ext uri="{BB962C8B-B14F-4D97-AF65-F5344CB8AC3E}">
        <p14:creationId xmlns:p14="http://schemas.microsoft.com/office/powerpoint/2010/main" val="33280639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B.</a:t>
            </a:r>
          </a:p>
        </p:txBody>
      </p:sp>
      <p:pic>
        <p:nvPicPr>
          <p:cNvPr id="6" name="Image 5"/>
          <p:cNvPicPr/>
          <p:nvPr/>
        </p:nvPicPr>
        <p:blipFill>
          <a:blip r:embed="rId2"/>
          <a:stretch>
            <a:fillRect/>
          </a:stretch>
        </p:blipFill>
        <p:spPr>
          <a:xfrm>
            <a:off x="1961913" y="3325091"/>
            <a:ext cx="8212753" cy="2555096"/>
          </a:xfrm>
          <a:prstGeom prst="rect">
            <a:avLst/>
          </a:prstGeom>
        </p:spPr>
      </p:pic>
    </p:spTree>
    <p:extLst>
      <p:ext uri="{BB962C8B-B14F-4D97-AF65-F5344CB8AC3E}">
        <p14:creationId xmlns:p14="http://schemas.microsoft.com/office/powerpoint/2010/main" val="16398800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C.</a:t>
            </a:r>
          </a:p>
        </p:txBody>
      </p:sp>
      <p:pic>
        <p:nvPicPr>
          <p:cNvPr id="5" name="Image 4"/>
          <p:cNvPicPr/>
          <p:nvPr/>
        </p:nvPicPr>
        <p:blipFill>
          <a:blip r:embed="rId2"/>
          <a:stretch>
            <a:fillRect/>
          </a:stretch>
        </p:blipFill>
        <p:spPr>
          <a:xfrm>
            <a:off x="2162694" y="2783753"/>
            <a:ext cx="7632469" cy="3797156"/>
          </a:xfrm>
          <a:prstGeom prst="rect">
            <a:avLst/>
          </a:prstGeom>
        </p:spPr>
      </p:pic>
    </p:spTree>
    <p:extLst>
      <p:ext uri="{BB962C8B-B14F-4D97-AF65-F5344CB8AC3E}">
        <p14:creationId xmlns:p14="http://schemas.microsoft.com/office/powerpoint/2010/main" val="34715822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C.</a:t>
            </a:r>
          </a:p>
        </p:txBody>
      </p:sp>
      <p:pic>
        <p:nvPicPr>
          <p:cNvPr id="6" name="Image 5"/>
          <p:cNvPicPr/>
          <p:nvPr/>
        </p:nvPicPr>
        <p:blipFill>
          <a:blip r:embed="rId2"/>
          <a:stretch>
            <a:fillRect/>
          </a:stretch>
        </p:blipFill>
        <p:spPr>
          <a:xfrm>
            <a:off x="1430235" y="3325091"/>
            <a:ext cx="9154638" cy="2482995"/>
          </a:xfrm>
          <a:prstGeom prst="rect">
            <a:avLst/>
          </a:prstGeom>
        </p:spPr>
      </p:pic>
    </p:spTree>
    <p:extLst>
      <p:ext uri="{BB962C8B-B14F-4D97-AF65-F5344CB8AC3E}">
        <p14:creationId xmlns:p14="http://schemas.microsoft.com/office/powerpoint/2010/main" val="145397402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D.</a:t>
            </a:r>
          </a:p>
        </p:txBody>
      </p:sp>
      <p:pic>
        <p:nvPicPr>
          <p:cNvPr id="5" name="Image 4"/>
          <p:cNvPicPr/>
          <p:nvPr/>
        </p:nvPicPr>
        <p:blipFill>
          <a:blip r:embed="rId2"/>
          <a:stretch>
            <a:fillRect/>
          </a:stretch>
        </p:blipFill>
        <p:spPr>
          <a:xfrm>
            <a:off x="1430234" y="2750127"/>
            <a:ext cx="8822129" cy="3733800"/>
          </a:xfrm>
          <a:prstGeom prst="rect">
            <a:avLst/>
          </a:prstGeom>
        </p:spPr>
      </p:pic>
    </p:spTree>
    <p:extLst>
      <p:ext uri="{BB962C8B-B14F-4D97-AF65-F5344CB8AC3E}">
        <p14:creationId xmlns:p14="http://schemas.microsoft.com/office/powerpoint/2010/main" val="413082358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D.</a:t>
            </a:r>
          </a:p>
        </p:txBody>
      </p:sp>
      <p:pic>
        <p:nvPicPr>
          <p:cNvPr id="6" name="Image 5"/>
          <p:cNvPicPr/>
          <p:nvPr/>
        </p:nvPicPr>
        <p:blipFill>
          <a:blip r:embed="rId2"/>
          <a:stretch>
            <a:fillRect/>
          </a:stretch>
        </p:blipFill>
        <p:spPr>
          <a:xfrm>
            <a:off x="1430235" y="3136757"/>
            <a:ext cx="9168492" cy="2806844"/>
          </a:xfrm>
          <a:prstGeom prst="rect">
            <a:avLst/>
          </a:prstGeom>
        </p:spPr>
      </p:pic>
    </p:spTree>
    <p:extLst>
      <p:ext uri="{BB962C8B-B14F-4D97-AF65-F5344CB8AC3E}">
        <p14:creationId xmlns:p14="http://schemas.microsoft.com/office/powerpoint/2010/main" val="362551183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E.</a:t>
            </a:r>
          </a:p>
        </p:txBody>
      </p:sp>
      <p:pic>
        <p:nvPicPr>
          <p:cNvPr id="5" name="Image 4"/>
          <p:cNvPicPr/>
          <p:nvPr/>
        </p:nvPicPr>
        <p:blipFill>
          <a:blip r:embed="rId2"/>
          <a:stretch>
            <a:fillRect/>
          </a:stretch>
        </p:blipFill>
        <p:spPr>
          <a:xfrm>
            <a:off x="2301461" y="2909455"/>
            <a:ext cx="7561365" cy="3769736"/>
          </a:xfrm>
          <a:prstGeom prst="rect">
            <a:avLst/>
          </a:prstGeom>
        </p:spPr>
      </p:pic>
    </p:spTree>
    <p:extLst>
      <p:ext uri="{BB962C8B-B14F-4D97-AF65-F5344CB8AC3E}">
        <p14:creationId xmlns:p14="http://schemas.microsoft.com/office/powerpoint/2010/main" val="8070830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Les ports Entrée - Sortie</a:t>
            </a:r>
          </a:p>
        </p:txBody>
      </p:sp>
      <p:sp>
        <p:nvSpPr>
          <p:cNvPr id="4" name="Espace réservé du contenu 2"/>
          <p:cNvSpPr>
            <a:spLocks noGrp="1"/>
          </p:cNvSpPr>
          <p:nvPr>
            <p:ph idx="1"/>
          </p:nvPr>
        </p:nvSpPr>
        <p:spPr>
          <a:xfrm>
            <a:off x="1430235" y="1925782"/>
            <a:ext cx="9584127" cy="983673"/>
          </a:xfrm>
        </p:spPr>
        <p:txBody>
          <a:bodyPr>
            <a:noAutofit/>
          </a:bodyPr>
          <a:lstStyle/>
          <a:p>
            <a:pPr marL="0" indent="0">
              <a:buNone/>
            </a:pPr>
            <a:r>
              <a:rPr lang="fr-FR" sz="3200" b="1" dirty="0"/>
              <a:t>Le port E.</a:t>
            </a:r>
          </a:p>
        </p:txBody>
      </p:sp>
      <p:pic>
        <p:nvPicPr>
          <p:cNvPr id="6" name="Image 5"/>
          <p:cNvPicPr/>
          <p:nvPr/>
        </p:nvPicPr>
        <p:blipFill>
          <a:blip r:embed="rId2"/>
          <a:stretch>
            <a:fillRect/>
          </a:stretch>
        </p:blipFill>
        <p:spPr>
          <a:xfrm>
            <a:off x="1430234" y="2909455"/>
            <a:ext cx="9584127" cy="3313402"/>
          </a:xfrm>
          <a:prstGeom prst="rect">
            <a:avLst/>
          </a:prstGeom>
        </p:spPr>
      </p:pic>
    </p:spTree>
    <p:extLst>
      <p:ext uri="{BB962C8B-B14F-4D97-AF65-F5344CB8AC3E}">
        <p14:creationId xmlns:p14="http://schemas.microsoft.com/office/powerpoint/2010/main" val="155721122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352593" y="137294"/>
            <a:ext cx="11534608" cy="6720706"/>
          </a:xfrm>
          <a:prstGeom prst="rect">
            <a:avLst/>
          </a:prstGeom>
        </p:spPr>
      </p:pic>
      <p:sp>
        <p:nvSpPr>
          <p:cNvPr id="2" name="ZoneTexte 1"/>
          <p:cNvSpPr txBox="1"/>
          <p:nvPr/>
        </p:nvSpPr>
        <p:spPr>
          <a:xfrm>
            <a:off x="9504218" y="1399308"/>
            <a:ext cx="471055" cy="374073"/>
          </a:xfrm>
          <a:prstGeom prst="rect">
            <a:avLst/>
          </a:prstGeom>
          <a:solidFill>
            <a:schemeClr val="bg1"/>
          </a:solidFill>
        </p:spPr>
        <p:txBody>
          <a:bodyPr wrap="square" rtlCol="0">
            <a:spAutoFit/>
          </a:bodyPr>
          <a:lstStyle/>
          <a:p>
            <a:r>
              <a:rPr lang="fr-FR" dirty="0"/>
              <a:t>g</a:t>
            </a:r>
          </a:p>
        </p:txBody>
      </p:sp>
      <p:sp>
        <p:nvSpPr>
          <p:cNvPr id="4" name="ZoneTexte 3"/>
          <p:cNvSpPr txBox="1"/>
          <p:nvPr/>
        </p:nvSpPr>
        <p:spPr>
          <a:xfrm>
            <a:off x="9393381" y="1981199"/>
            <a:ext cx="471055" cy="374073"/>
          </a:xfrm>
          <a:prstGeom prst="rect">
            <a:avLst/>
          </a:prstGeom>
          <a:solidFill>
            <a:schemeClr val="bg1"/>
          </a:solidFill>
        </p:spPr>
        <p:txBody>
          <a:bodyPr wrap="square" rtlCol="0">
            <a:spAutoFit/>
          </a:bodyPr>
          <a:lstStyle/>
          <a:p>
            <a:r>
              <a:rPr lang="fr-FR" dirty="0"/>
              <a:t>f</a:t>
            </a:r>
          </a:p>
        </p:txBody>
      </p:sp>
      <p:sp>
        <p:nvSpPr>
          <p:cNvPr id="7" name="ZoneTexte 6"/>
          <p:cNvSpPr txBox="1"/>
          <p:nvPr/>
        </p:nvSpPr>
        <p:spPr>
          <a:xfrm>
            <a:off x="9504217" y="5250872"/>
            <a:ext cx="471055" cy="374073"/>
          </a:xfrm>
          <a:prstGeom prst="rect">
            <a:avLst/>
          </a:prstGeom>
          <a:solidFill>
            <a:schemeClr val="bg1"/>
          </a:solidFill>
        </p:spPr>
        <p:txBody>
          <a:bodyPr wrap="square" rtlCol="0">
            <a:spAutoFit/>
          </a:bodyPr>
          <a:lstStyle/>
          <a:p>
            <a:r>
              <a:rPr lang="fr-FR" dirty="0"/>
              <a:t>a</a:t>
            </a:r>
          </a:p>
        </p:txBody>
      </p:sp>
      <p:sp>
        <p:nvSpPr>
          <p:cNvPr id="8" name="ZoneTexte 7"/>
          <p:cNvSpPr txBox="1"/>
          <p:nvPr/>
        </p:nvSpPr>
        <p:spPr>
          <a:xfrm>
            <a:off x="9393381" y="4668981"/>
            <a:ext cx="471055" cy="374073"/>
          </a:xfrm>
          <a:prstGeom prst="rect">
            <a:avLst/>
          </a:prstGeom>
          <a:solidFill>
            <a:schemeClr val="bg1"/>
          </a:solidFill>
        </p:spPr>
        <p:txBody>
          <a:bodyPr wrap="square" rtlCol="0">
            <a:spAutoFit/>
          </a:bodyPr>
          <a:lstStyle/>
          <a:p>
            <a:r>
              <a:rPr lang="fr-FR" dirty="0"/>
              <a:t>b</a:t>
            </a:r>
          </a:p>
        </p:txBody>
      </p:sp>
    </p:spTree>
    <p:extLst>
      <p:ext uri="{BB962C8B-B14F-4D97-AF65-F5344CB8AC3E}">
        <p14:creationId xmlns:p14="http://schemas.microsoft.com/office/powerpoint/2010/main" val="1944923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sz="4400" dirty="0"/>
              <a:t>I. GÉNÉRALITÉ</a:t>
            </a:r>
          </a:p>
        </p:txBody>
      </p:sp>
      <p:sp>
        <p:nvSpPr>
          <p:cNvPr id="3" name="Rectangle 2"/>
          <p:cNvSpPr/>
          <p:nvPr/>
        </p:nvSpPr>
        <p:spPr>
          <a:xfrm>
            <a:off x="152399" y="3661108"/>
            <a:ext cx="4322619" cy="584775"/>
          </a:xfrm>
          <a:prstGeom prst="rect">
            <a:avLst/>
          </a:prstGeom>
        </p:spPr>
        <p:txBody>
          <a:bodyPr wrap="square">
            <a:spAutoFit/>
          </a:bodyPr>
          <a:lstStyle/>
          <a:p>
            <a:pPr lvl="0" algn="ctr"/>
            <a:r>
              <a:rPr lang="fr-FR" sz="3200" b="1" i="1" dirty="0"/>
              <a:t>L’industrie du bois</a:t>
            </a:r>
            <a:endParaRPr lang="fr-FR" sz="3200" dirty="0"/>
          </a:p>
        </p:txBody>
      </p:sp>
      <p:sp>
        <p:nvSpPr>
          <p:cNvPr id="5" name="Rectangle 4"/>
          <p:cNvSpPr/>
          <p:nvPr/>
        </p:nvSpPr>
        <p:spPr>
          <a:xfrm>
            <a:off x="5136211" y="2025134"/>
            <a:ext cx="5788764" cy="584775"/>
          </a:xfrm>
          <a:prstGeom prst="rect">
            <a:avLst/>
          </a:prstGeom>
        </p:spPr>
        <p:txBody>
          <a:bodyPr wrap="none">
            <a:spAutoFit/>
          </a:bodyPr>
          <a:lstStyle/>
          <a:p>
            <a:r>
              <a:rPr lang="fr-FR" sz="3200" b="1" dirty="0"/>
              <a:t>I.3. Domaines d’application </a:t>
            </a:r>
          </a:p>
        </p:txBody>
      </p:sp>
      <p:pic>
        <p:nvPicPr>
          <p:cNvPr id="7" name="Image 6"/>
          <p:cNvPicPr/>
          <p:nvPr/>
        </p:nvPicPr>
        <p:blipFill rotWithShape="1">
          <a:blip r:embed="rId2">
            <a:extLst>
              <a:ext uri="{28A0092B-C50C-407E-A947-70E740481C1C}">
                <a14:useLocalDpi xmlns:a14="http://schemas.microsoft.com/office/drawing/2010/main" val="0"/>
              </a:ext>
            </a:extLst>
          </a:blip>
          <a:srcRect l="31645" t="9483" r="30610" b="29310"/>
          <a:stretch/>
        </p:blipFill>
        <p:spPr bwMode="auto">
          <a:xfrm>
            <a:off x="4551707" y="2609909"/>
            <a:ext cx="6830291" cy="40818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18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49400" y="177800"/>
            <a:ext cx="9870021" cy="6366618"/>
          </a:xfrm>
          <a:prstGeom prst="rect">
            <a:avLst/>
          </a:prstGeom>
        </p:spPr>
      </p:pic>
    </p:spTree>
    <p:extLst>
      <p:ext uri="{BB962C8B-B14F-4D97-AF65-F5344CB8AC3E}">
        <p14:creationId xmlns:p14="http://schemas.microsoft.com/office/powerpoint/2010/main" val="8778376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66749" y="247650"/>
            <a:ext cx="11083763" cy="6439373"/>
          </a:xfrm>
          <a:prstGeom prst="rect">
            <a:avLst/>
          </a:prstGeom>
        </p:spPr>
      </p:pic>
    </p:spTree>
    <p:extLst>
      <p:ext uri="{BB962C8B-B14F-4D97-AF65-F5344CB8AC3E}">
        <p14:creationId xmlns:p14="http://schemas.microsoft.com/office/powerpoint/2010/main" val="5115224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l="10531" t="19590" r="31606" b="34403"/>
          <a:stretch/>
        </p:blipFill>
        <p:spPr>
          <a:xfrm>
            <a:off x="0" y="0"/>
            <a:ext cx="12014200" cy="6858000"/>
          </a:xfrm>
          <a:prstGeom prst="rect">
            <a:avLst/>
          </a:prstGeom>
        </p:spPr>
      </p:pic>
      <p:sp>
        <p:nvSpPr>
          <p:cNvPr id="5" name="ZoneTexte 4"/>
          <p:cNvSpPr txBox="1"/>
          <p:nvPr/>
        </p:nvSpPr>
        <p:spPr>
          <a:xfrm>
            <a:off x="8224058" y="5788428"/>
            <a:ext cx="471055" cy="374073"/>
          </a:xfrm>
          <a:prstGeom prst="rect">
            <a:avLst/>
          </a:prstGeom>
          <a:solidFill>
            <a:schemeClr val="bg1"/>
          </a:solidFill>
        </p:spPr>
        <p:txBody>
          <a:bodyPr wrap="square" rtlCol="0">
            <a:spAutoFit/>
          </a:bodyPr>
          <a:lstStyle/>
          <a:p>
            <a:r>
              <a:rPr lang="fr-FR" dirty="0"/>
              <a:t>g</a:t>
            </a:r>
          </a:p>
        </p:txBody>
      </p:sp>
      <p:sp>
        <p:nvSpPr>
          <p:cNvPr id="6" name="ZoneTexte 5"/>
          <p:cNvSpPr txBox="1"/>
          <p:nvPr/>
        </p:nvSpPr>
        <p:spPr>
          <a:xfrm>
            <a:off x="8027323" y="5174670"/>
            <a:ext cx="471055" cy="374073"/>
          </a:xfrm>
          <a:prstGeom prst="rect">
            <a:avLst/>
          </a:prstGeom>
          <a:solidFill>
            <a:schemeClr val="bg1"/>
          </a:solidFill>
        </p:spPr>
        <p:txBody>
          <a:bodyPr wrap="square" rtlCol="0">
            <a:spAutoFit/>
          </a:bodyPr>
          <a:lstStyle/>
          <a:p>
            <a:r>
              <a:rPr lang="fr-FR" dirty="0"/>
              <a:t>f</a:t>
            </a:r>
          </a:p>
        </p:txBody>
      </p:sp>
      <p:sp>
        <p:nvSpPr>
          <p:cNvPr id="7" name="ZoneTexte 6"/>
          <p:cNvSpPr txBox="1"/>
          <p:nvPr/>
        </p:nvSpPr>
        <p:spPr>
          <a:xfrm>
            <a:off x="8028708" y="4493718"/>
            <a:ext cx="471055" cy="374073"/>
          </a:xfrm>
          <a:prstGeom prst="rect">
            <a:avLst/>
          </a:prstGeom>
          <a:solidFill>
            <a:schemeClr val="bg1"/>
          </a:solidFill>
        </p:spPr>
        <p:txBody>
          <a:bodyPr wrap="square" rtlCol="0">
            <a:spAutoFit/>
          </a:bodyPr>
          <a:lstStyle/>
          <a:p>
            <a:r>
              <a:rPr lang="fr-FR" dirty="0"/>
              <a:t>e</a:t>
            </a:r>
          </a:p>
        </p:txBody>
      </p:sp>
      <p:sp>
        <p:nvSpPr>
          <p:cNvPr id="8" name="ZoneTexte 7"/>
          <p:cNvSpPr txBox="1"/>
          <p:nvPr/>
        </p:nvSpPr>
        <p:spPr>
          <a:xfrm>
            <a:off x="8027323" y="3879960"/>
            <a:ext cx="471055" cy="374073"/>
          </a:xfrm>
          <a:prstGeom prst="rect">
            <a:avLst/>
          </a:prstGeom>
          <a:solidFill>
            <a:schemeClr val="bg1"/>
          </a:solidFill>
        </p:spPr>
        <p:txBody>
          <a:bodyPr wrap="square" rtlCol="0">
            <a:spAutoFit/>
          </a:bodyPr>
          <a:lstStyle/>
          <a:p>
            <a:r>
              <a:rPr lang="fr-FR" dirty="0"/>
              <a:t>d</a:t>
            </a:r>
          </a:p>
        </p:txBody>
      </p:sp>
      <p:sp>
        <p:nvSpPr>
          <p:cNvPr id="9" name="ZoneTexte 8"/>
          <p:cNvSpPr txBox="1"/>
          <p:nvPr/>
        </p:nvSpPr>
        <p:spPr>
          <a:xfrm>
            <a:off x="8027323" y="3269664"/>
            <a:ext cx="471055" cy="374073"/>
          </a:xfrm>
          <a:prstGeom prst="rect">
            <a:avLst/>
          </a:prstGeom>
          <a:solidFill>
            <a:schemeClr val="bg1"/>
          </a:solidFill>
        </p:spPr>
        <p:txBody>
          <a:bodyPr wrap="square" rtlCol="0">
            <a:spAutoFit/>
          </a:bodyPr>
          <a:lstStyle/>
          <a:p>
            <a:r>
              <a:rPr lang="fr-FR" dirty="0"/>
              <a:t>c</a:t>
            </a:r>
          </a:p>
        </p:txBody>
      </p:sp>
      <p:sp>
        <p:nvSpPr>
          <p:cNvPr id="10" name="ZoneTexte 9"/>
          <p:cNvSpPr txBox="1"/>
          <p:nvPr/>
        </p:nvSpPr>
        <p:spPr>
          <a:xfrm>
            <a:off x="8027323" y="2637201"/>
            <a:ext cx="471055" cy="374073"/>
          </a:xfrm>
          <a:prstGeom prst="rect">
            <a:avLst/>
          </a:prstGeom>
          <a:solidFill>
            <a:schemeClr val="bg1"/>
          </a:solidFill>
        </p:spPr>
        <p:txBody>
          <a:bodyPr wrap="square" rtlCol="0">
            <a:spAutoFit/>
          </a:bodyPr>
          <a:lstStyle/>
          <a:p>
            <a:r>
              <a:rPr lang="fr-FR" dirty="0"/>
              <a:t>b</a:t>
            </a:r>
          </a:p>
        </p:txBody>
      </p:sp>
      <p:sp>
        <p:nvSpPr>
          <p:cNvPr id="11" name="ZoneTexte 10"/>
          <p:cNvSpPr txBox="1"/>
          <p:nvPr/>
        </p:nvSpPr>
        <p:spPr>
          <a:xfrm>
            <a:off x="8037021" y="1989846"/>
            <a:ext cx="471055" cy="374073"/>
          </a:xfrm>
          <a:prstGeom prst="rect">
            <a:avLst/>
          </a:prstGeom>
          <a:solidFill>
            <a:schemeClr val="bg1"/>
          </a:solidFill>
        </p:spPr>
        <p:txBody>
          <a:bodyPr wrap="square" rtlCol="0">
            <a:spAutoFit/>
          </a:bodyPr>
          <a:lstStyle/>
          <a:p>
            <a:r>
              <a:rPr lang="fr-FR" dirty="0"/>
              <a:t>a</a:t>
            </a:r>
          </a:p>
        </p:txBody>
      </p:sp>
    </p:spTree>
    <p:extLst>
      <p:ext uri="{BB962C8B-B14F-4D97-AF65-F5344CB8AC3E}">
        <p14:creationId xmlns:p14="http://schemas.microsoft.com/office/powerpoint/2010/main" val="193179141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Timer 0 TMR0</a:t>
            </a:r>
          </a:p>
        </p:txBody>
      </p:sp>
      <p:sp>
        <p:nvSpPr>
          <p:cNvPr id="4" name="Espace réservé du contenu 2"/>
          <p:cNvSpPr>
            <a:spLocks noGrp="1"/>
          </p:cNvSpPr>
          <p:nvPr>
            <p:ph idx="1"/>
          </p:nvPr>
        </p:nvSpPr>
        <p:spPr>
          <a:xfrm>
            <a:off x="1416381" y="2119746"/>
            <a:ext cx="9584127" cy="4197927"/>
          </a:xfrm>
        </p:spPr>
        <p:txBody>
          <a:bodyPr>
            <a:noAutofit/>
          </a:bodyPr>
          <a:lstStyle/>
          <a:p>
            <a:pPr>
              <a:lnSpc>
                <a:spcPct val="150000"/>
              </a:lnSpc>
            </a:pPr>
            <a:r>
              <a:rPr lang="fr-FR" sz="3200" dirty="0"/>
              <a:t>Le timer 0 est en fait un compteur. Il y a deux possibilités :</a:t>
            </a:r>
          </a:p>
          <a:p>
            <a:pPr lvl="1">
              <a:lnSpc>
                <a:spcPct val="150000"/>
              </a:lnSpc>
            </a:pPr>
            <a:r>
              <a:rPr lang="fr-FR" sz="3000" dirty="0"/>
              <a:t>T0CS = 1 : Fonctionnement en mode compteur.</a:t>
            </a:r>
          </a:p>
          <a:p>
            <a:pPr lvl="1">
              <a:lnSpc>
                <a:spcPct val="150000"/>
              </a:lnSpc>
            </a:pPr>
            <a:r>
              <a:rPr lang="fr-FR" sz="3000" dirty="0"/>
              <a:t>T0CS = 0 : Fonctionnement en mode timer.</a:t>
            </a:r>
          </a:p>
        </p:txBody>
      </p:sp>
    </p:spTree>
    <p:extLst>
      <p:ext uri="{BB962C8B-B14F-4D97-AF65-F5344CB8AC3E}">
        <p14:creationId xmlns:p14="http://schemas.microsoft.com/office/powerpoint/2010/main" val="6392142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Timer 0 TMR0</a:t>
            </a:r>
          </a:p>
        </p:txBody>
      </p:sp>
      <p:sp>
        <p:nvSpPr>
          <p:cNvPr id="4" name="Espace réservé du contenu 2"/>
          <p:cNvSpPr>
            <a:spLocks noGrp="1"/>
          </p:cNvSpPr>
          <p:nvPr>
            <p:ph idx="1"/>
          </p:nvPr>
        </p:nvSpPr>
        <p:spPr>
          <a:xfrm>
            <a:off x="1290080" y="1967346"/>
            <a:ext cx="9584127" cy="4890654"/>
          </a:xfrm>
        </p:spPr>
        <p:txBody>
          <a:bodyPr>
            <a:noAutofit/>
          </a:bodyPr>
          <a:lstStyle/>
          <a:p>
            <a:pPr algn="just">
              <a:lnSpc>
                <a:spcPct val="150000"/>
              </a:lnSpc>
            </a:pPr>
            <a:r>
              <a:rPr lang="fr-FR" sz="3000" dirty="0"/>
              <a:t>Dans le cas où on décide de travailler en mode compteur, on doit aussi préciser lors de quelle transition de niveau le comptage est effectué.</a:t>
            </a:r>
          </a:p>
          <a:p>
            <a:pPr lvl="1"/>
            <a:r>
              <a:rPr lang="fr-FR" sz="2800" dirty="0"/>
              <a:t>T0SE = 0 : comptage si l’entrée RA4/TOKI passe de 0 à 1.</a:t>
            </a:r>
          </a:p>
          <a:p>
            <a:pPr lvl="1"/>
            <a:r>
              <a:rPr lang="fr-FR" sz="2800" dirty="0"/>
              <a:t>T0SE = 1 : comptage si l’entrée RA4/TOKI passe de 1 à 0.</a:t>
            </a:r>
            <a:endParaRPr lang="fr-FR" sz="3000" dirty="0"/>
          </a:p>
        </p:txBody>
      </p:sp>
    </p:spTree>
    <p:extLst>
      <p:ext uri="{BB962C8B-B14F-4D97-AF65-F5344CB8AC3E}">
        <p14:creationId xmlns:p14="http://schemas.microsoft.com/office/powerpoint/2010/main" val="21598716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9259"/>
            <a:ext cx="10571998" cy="1395467"/>
          </a:xfrm>
        </p:spPr>
        <p:txBody>
          <a:bodyPr/>
          <a:lstStyle/>
          <a:p>
            <a:pPr lvl="0"/>
            <a:r>
              <a:rPr lang="fr-FR" dirty="0"/>
              <a:t>V.2. PIC16F877A:</a:t>
            </a:r>
            <a:br>
              <a:rPr lang="fr-FR" dirty="0"/>
            </a:br>
            <a:r>
              <a:rPr lang="fr-FR" dirty="0"/>
              <a:t>Le Timer 0 TMR0</a:t>
            </a:r>
          </a:p>
        </p:txBody>
      </p:sp>
      <p:pic>
        <p:nvPicPr>
          <p:cNvPr id="5" name="Image 4"/>
          <p:cNvPicPr/>
          <p:nvPr/>
        </p:nvPicPr>
        <p:blipFill rotWithShape="1">
          <a:blip r:embed="rId2">
            <a:extLst>
              <a:ext uri="{28A0092B-C50C-407E-A947-70E740481C1C}">
                <a14:useLocalDpi xmlns:a14="http://schemas.microsoft.com/office/drawing/2010/main" val="0"/>
              </a:ext>
            </a:extLst>
          </a:blip>
          <a:srcRect l="28021" t="16858" r="23990" b="15707"/>
          <a:stretch/>
        </p:blipFill>
        <p:spPr bwMode="auto">
          <a:xfrm>
            <a:off x="5082800" y="59259"/>
            <a:ext cx="6998364" cy="674332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680415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algn="ctr"/>
            <a:r>
              <a:rPr lang="fr-FR" dirty="0"/>
              <a:t>V.2. PIC16F877A: </a:t>
            </a:r>
            <a:br>
              <a:rPr lang="fr-FR" dirty="0"/>
            </a:br>
            <a:r>
              <a:rPr lang="fr-FR" dirty="0"/>
              <a:t>Les sources d’interruption</a:t>
            </a:r>
          </a:p>
        </p:txBody>
      </p:sp>
      <p:sp>
        <p:nvSpPr>
          <p:cNvPr id="4" name="Espace réservé du contenu 2"/>
          <p:cNvSpPr>
            <a:spLocks noGrp="1"/>
          </p:cNvSpPr>
          <p:nvPr>
            <p:ph idx="1"/>
          </p:nvPr>
        </p:nvSpPr>
        <p:spPr>
          <a:xfrm>
            <a:off x="263238" y="1911928"/>
            <a:ext cx="3408217" cy="3131127"/>
          </a:xfrm>
        </p:spPr>
        <p:txBody>
          <a:bodyPr>
            <a:noAutofit/>
          </a:bodyPr>
          <a:lstStyle/>
          <a:p>
            <a:pPr algn="just">
              <a:lnSpc>
                <a:spcPct val="150000"/>
              </a:lnSpc>
            </a:pPr>
            <a:r>
              <a:rPr lang="fr-FR" sz="3200" dirty="0"/>
              <a:t>Le PIC16F877A comporte 14 sources d’interruption</a:t>
            </a:r>
            <a:endParaRPr lang="fr-FR" sz="3000" dirty="0"/>
          </a:p>
        </p:txBody>
      </p:sp>
      <p:pic>
        <p:nvPicPr>
          <p:cNvPr id="5" name="Image 4"/>
          <p:cNvPicPr/>
          <p:nvPr/>
        </p:nvPicPr>
        <p:blipFill>
          <a:blip r:embed="rId2"/>
          <a:stretch>
            <a:fillRect/>
          </a:stretch>
        </p:blipFill>
        <p:spPr>
          <a:xfrm>
            <a:off x="4225635" y="1911928"/>
            <a:ext cx="7966365" cy="4904508"/>
          </a:xfrm>
          <a:prstGeom prst="rect">
            <a:avLst/>
          </a:prstGeom>
        </p:spPr>
      </p:pic>
    </p:spTree>
    <p:extLst>
      <p:ext uri="{BB962C8B-B14F-4D97-AF65-F5344CB8AC3E}">
        <p14:creationId xmlns:p14="http://schemas.microsoft.com/office/powerpoint/2010/main" val="4696634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algn="ctr"/>
            <a:r>
              <a:rPr lang="fr-FR" dirty="0"/>
              <a:t>V.2. PIC16F877A: </a:t>
            </a:r>
            <a:br>
              <a:rPr lang="fr-FR" dirty="0"/>
            </a:br>
            <a:r>
              <a:rPr lang="fr-FR" dirty="0"/>
              <a:t>Les registres de contrôle des interruptions.</a:t>
            </a:r>
          </a:p>
        </p:txBody>
      </p:sp>
      <p:sp>
        <p:nvSpPr>
          <p:cNvPr id="4" name="Espace réservé du contenu 2"/>
          <p:cNvSpPr>
            <a:spLocks noGrp="1"/>
          </p:cNvSpPr>
          <p:nvPr>
            <p:ph idx="1"/>
          </p:nvPr>
        </p:nvSpPr>
        <p:spPr>
          <a:xfrm>
            <a:off x="263238" y="1911928"/>
            <a:ext cx="3408217" cy="1427017"/>
          </a:xfrm>
        </p:spPr>
        <p:txBody>
          <a:bodyPr>
            <a:noAutofit/>
          </a:bodyPr>
          <a:lstStyle/>
          <a:p>
            <a:pPr algn="just">
              <a:lnSpc>
                <a:spcPct val="150000"/>
              </a:lnSpc>
            </a:pPr>
            <a:r>
              <a:rPr lang="fr-FR" sz="3200" b="1" dirty="0"/>
              <a:t>Le registre INTCON.</a:t>
            </a:r>
            <a:endParaRPr lang="fr-FR" sz="3000" dirty="0"/>
          </a:p>
        </p:txBody>
      </p:sp>
      <p:pic>
        <p:nvPicPr>
          <p:cNvPr id="6" name="Image 5"/>
          <p:cNvPicPr/>
          <p:nvPr/>
        </p:nvPicPr>
        <p:blipFill rotWithShape="1">
          <a:blip r:embed="rId2">
            <a:extLst>
              <a:ext uri="{28A0092B-C50C-407E-A947-70E740481C1C}">
                <a14:useLocalDpi xmlns:a14="http://schemas.microsoft.com/office/drawing/2010/main" val="0"/>
              </a:ext>
            </a:extLst>
          </a:blip>
          <a:srcRect l="20839" t="12910" r="20947" b="1434"/>
          <a:stretch/>
        </p:blipFill>
        <p:spPr bwMode="auto">
          <a:xfrm>
            <a:off x="4961484" y="1510146"/>
            <a:ext cx="6066733" cy="53478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458978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algn="ctr"/>
            <a:r>
              <a:rPr lang="fr-FR" dirty="0"/>
              <a:t>V.2. PIC16F877A: </a:t>
            </a:r>
            <a:br>
              <a:rPr lang="fr-FR" dirty="0"/>
            </a:br>
            <a:r>
              <a:rPr lang="fr-FR" dirty="0"/>
              <a:t>Les registres de contrôle des interruptions.</a:t>
            </a:r>
          </a:p>
        </p:txBody>
      </p:sp>
      <p:sp>
        <p:nvSpPr>
          <p:cNvPr id="4" name="Espace réservé du contenu 2"/>
          <p:cNvSpPr>
            <a:spLocks noGrp="1"/>
          </p:cNvSpPr>
          <p:nvPr>
            <p:ph idx="1"/>
          </p:nvPr>
        </p:nvSpPr>
        <p:spPr>
          <a:xfrm>
            <a:off x="263238" y="1911928"/>
            <a:ext cx="4571998" cy="1427017"/>
          </a:xfrm>
        </p:spPr>
        <p:txBody>
          <a:bodyPr>
            <a:noAutofit/>
          </a:bodyPr>
          <a:lstStyle/>
          <a:p>
            <a:r>
              <a:rPr lang="fr-FR" sz="3200" b="1" dirty="0"/>
              <a:t>b) Les registres PIE1, PIR1, PIE2, PIR2.</a:t>
            </a:r>
            <a:endParaRPr lang="fr-FR" sz="3200" b="1" i="1" dirty="0"/>
          </a:p>
        </p:txBody>
      </p:sp>
      <p:pic>
        <p:nvPicPr>
          <p:cNvPr id="5" name="Image 4"/>
          <p:cNvPicPr/>
          <p:nvPr/>
        </p:nvPicPr>
        <p:blipFill>
          <a:blip r:embed="rId2"/>
          <a:stretch>
            <a:fillRect/>
          </a:stretch>
        </p:blipFill>
        <p:spPr>
          <a:xfrm>
            <a:off x="143308" y="3338945"/>
            <a:ext cx="11840874" cy="2424546"/>
          </a:xfrm>
          <a:prstGeom prst="rect">
            <a:avLst/>
          </a:prstGeom>
        </p:spPr>
      </p:pic>
    </p:spTree>
    <p:extLst>
      <p:ext uri="{BB962C8B-B14F-4D97-AF65-F5344CB8AC3E}">
        <p14:creationId xmlns:p14="http://schemas.microsoft.com/office/powerpoint/2010/main" val="56076232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algn="ctr"/>
            <a:r>
              <a:rPr lang="fr-FR" dirty="0"/>
              <a:t>V.2. PIC16F877A: </a:t>
            </a:r>
            <a:br>
              <a:rPr lang="fr-FR" dirty="0"/>
            </a:br>
            <a:r>
              <a:rPr lang="fr-FR" dirty="0"/>
              <a:t>Mise en service des interruptions.</a:t>
            </a:r>
          </a:p>
        </p:txBody>
      </p:sp>
      <p:sp>
        <p:nvSpPr>
          <p:cNvPr id="4" name="Espace réservé du contenu 2"/>
          <p:cNvSpPr>
            <a:spLocks noGrp="1"/>
          </p:cNvSpPr>
          <p:nvPr>
            <p:ph idx="1"/>
          </p:nvPr>
        </p:nvSpPr>
        <p:spPr>
          <a:xfrm>
            <a:off x="1510145" y="2202873"/>
            <a:ext cx="10252363" cy="3768436"/>
          </a:xfrm>
        </p:spPr>
        <p:txBody>
          <a:bodyPr>
            <a:noAutofit/>
          </a:bodyPr>
          <a:lstStyle/>
          <a:p>
            <a:pPr lvl="0">
              <a:lnSpc>
                <a:spcPct val="150000"/>
              </a:lnSpc>
            </a:pPr>
            <a:r>
              <a:rPr lang="fr-FR" sz="3200" dirty="0"/>
              <a:t>déclaration du fichier utile à la gestion des interruptions;</a:t>
            </a:r>
          </a:p>
          <a:p>
            <a:pPr lvl="0">
              <a:lnSpc>
                <a:spcPct val="150000"/>
              </a:lnSpc>
            </a:pPr>
            <a:r>
              <a:rPr lang="fr-FR" sz="3200" dirty="0"/>
              <a:t>configuration des interruptions;</a:t>
            </a:r>
          </a:p>
          <a:p>
            <a:pPr>
              <a:lnSpc>
                <a:spcPct val="150000"/>
              </a:lnSpc>
            </a:pPr>
            <a:r>
              <a:rPr lang="fr-FR" sz="3200" dirty="0"/>
              <a:t>écriture de l'interruption;</a:t>
            </a:r>
            <a:endParaRPr lang="fr-FR" sz="3200" b="1" i="1" dirty="0"/>
          </a:p>
        </p:txBody>
      </p:sp>
    </p:spTree>
    <p:extLst>
      <p:ext uri="{BB962C8B-B14F-4D97-AF65-F5344CB8AC3E}">
        <p14:creationId xmlns:p14="http://schemas.microsoft.com/office/powerpoint/2010/main" val="2197539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sz="4400" dirty="0"/>
              <a:t>I. GÉNÉRALITÉ</a:t>
            </a:r>
          </a:p>
        </p:txBody>
      </p:sp>
      <p:sp>
        <p:nvSpPr>
          <p:cNvPr id="3" name="Rectangle 2"/>
          <p:cNvSpPr/>
          <p:nvPr/>
        </p:nvSpPr>
        <p:spPr>
          <a:xfrm>
            <a:off x="152399" y="3661108"/>
            <a:ext cx="4322619" cy="584775"/>
          </a:xfrm>
          <a:prstGeom prst="rect">
            <a:avLst/>
          </a:prstGeom>
        </p:spPr>
        <p:txBody>
          <a:bodyPr wrap="square">
            <a:spAutoFit/>
          </a:bodyPr>
          <a:lstStyle/>
          <a:p>
            <a:pPr lvl="0" algn="ctr"/>
            <a:r>
              <a:rPr lang="fr-FR" sz="3200" b="1" i="1" dirty="0"/>
              <a:t>Les machine-outil </a:t>
            </a:r>
            <a:endParaRPr lang="fr-FR" sz="3200" dirty="0"/>
          </a:p>
        </p:txBody>
      </p:sp>
      <p:sp>
        <p:nvSpPr>
          <p:cNvPr id="5" name="Rectangle 4"/>
          <p:cNvSpPr/>
          <p:nvPr/>
        </p:nvSpPr>
        <p:spPr>
          <a:xfrm>
            <a:off x="5136211" y="2025134"/>
            <a:ext cx="5788764" cy="584775"/>
          </a:xfrm>
          <a:prstGeom prst="rect">
            <a:avLst/>
          </a:prstGeom>
        </p:spPr>
        <p:txBody>
          <a:bodyPr wrap="none">
            <a:spAutoFit/>
          </a:bodyPr>
          <a:lstStyle/>
          <a:p>
            <a:r>
              <a:rPr lang="fr-FR" sz="3200" b="1" dirty="0"/>
              <a:t>I.3. Domaines d’application </a:t>
            </a:r>
          </a:p>
        </p:txBody>
      </p:sp>
      <p:pic>
        <p:nvPicPr>
          <p:cNvPr id="6" name="Image 5"/>
          <p:cNvPicPr/>
          <p:nvPr/>
        </p:nvPicPr>
        <p:blipFill rotWithShape="1">
          <a:blip r:embed="rId2">
            <a:extLst>
              <a:ext uri="{28A0092B-C50C-407E-A947-70E740481C1C}">
                <a14:useLocalDpi xmlns:a14="http://schemas.microsoft.com/office/drawing/2010/main" val="0"/>
              </a:ext>
            </a:extLst>
          </a:blip>
          <a:srcRect l="32924" t="4048" r="28717" b="18219"/>
          <a:stretch/>
        </p:blipFill>
        <p:spPr bwMode="auto">
          <a:xfrm>
            <a:off x="5777345" y="2708028"/>
            <a:ext cx="3865418" cy="40593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3491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algn="ctr"/>
            <a:r>
              <a:rPr lang="fr-FR" dirty="0"/>
              <a:t>V.2. PIC16F877A: </a:t>
            </a:r>
            <a:br>
              <a:rPr lang="fr-FR" dirty="0"/>
            </a:br>
            <a:r>
              <a:rPr lang="fr-FR" dirty="0"/>
              <a:t>Mise en service des interruptions.</a:t>
            </a:r>
          </a:p>
        </p:txBody>
      </p:sp>
      <p:sp>
        <p:nvSpPr>
          <p:cNvPr id="4" name="Espace réservé du contenu 2"/>
          <p:cNvSpPr>
            <a:spLocks noGrp="1"/>
          </p:cNvSpPr>
          <p:nvPr>
            <p:ph idx="1"/>
          </p:nvPr>
        </p:nvSpPr>
        <p:spPr>
          <a:xfrm>
            <a:off x="1510145" y="2202873"/>
            <a:ext cx="10252363" cy="4073236"/>
          </a:xfrm>
        </p:spPr>
        <p:txBody>
          <a:bodyPr>
            <a:noAutofit/>
          </a:bodyPr>
          <a:lstStyle/>
          <a:p>
            <a:pPr marL="0" indent="0">
              <a:buNone/>
            </a:pPr>
            <a:r>
              <a:rPr lang="fr-FR" sz="2400" dirty="0"/>
              <a:t>#include "int16CXX.h« </a:t>
            </a:r>
          </a:p>
          <a:p>
            <a:pPr marL="0" indent="0">
              <a:buNone/>
            </a:pPr>
            <a:r>
              <a:rPr lang="fr-FR" sz="2400" dirty="0"/>
              <a:t>#pragma origin 4</a:t>
            </a:r>
          </a:p>
          <a:p>
            <a:pPr marL="0" indent="0">
              <a:buNone/>
            </a:pPr>
            <a:r>
              <a:rPr lang="fr-FR" sz="2400" dirty="0"/>
              <a:t>interrupt nom_de_l'interruption(void)</a:t>
            </a:r>
          </a:p>
          <a:p>
            <a:pPr marL="400050" lvl="1" indent="0">
              <a:buNone/>
            </a:pPr>
            <a:r>
              <a:rPr lang="fr-FR" sz="2400" dirty="0"/>
              <a:t>{</a:t>
            </a:r>
            <a:r>
              <a:rPr lang="fr-FR" sz="2200" dirty="0"/>
              <a:t>int_save_registers</a:t>
            </a:r>
          </a:p>
          <a:p>
            <a:pPr marL="400050" lvl="1" indent="0">
              <a:buNone/>
            </a:pPr>
            <a:r>
              <a:rPr lang="fr-FR" sz="2200" dirty="0"/>
              <a:t>Corps de l'interruption</a:t>
            </a:r>
          </a:p>
          <a:p>
            <a:pPr marL="400050" lvl="1" indent="0">
              <a:buNone/>
            </a:pPr>
            <a:r>
              <a:rPr lang="fr-FR" sz="2200" dirty="0"/>
              <a:t>int_restore_registers</a:t>
            </a:r>
          </a:p>
          <a:p>
            <a:pPr marL="0" indent="0">
              <a:buNone/>
            </a:pPr>
            <a:endParaRPr lang="fr-FR" sz="2400" dirty="0"/>
          </a:p>
          <a:p>
            <a:pPr marL="0" indent="0">
              <a:buNone/>
            </a:pPr>
            <a:r>
              <a:rPr lang="fr-FR" sz="2400" dirty="0"/>
              <a:t>}</a:t>
            </a:r>
          </a:p>
        </p:txBody>
      </p:sp>
    </p:spTree>
    <p:extLst>
      <p:ext uri="{BB962C8B-B14F-4D97-AF65-F5344CB8AC3E}">
        <p14:creationId xmlns:p14="http://schemas.microsoft.com/office/powerpoint/2010/main" val="374779492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008699" y="88062"/>
            <a:ext cx="10370501" cy="6744537"/>
          </a:xfrm>
          <a:prstGeom prst="rect">
            <a:avLst/>
          </a:prstGeom>
        </p:spPr>
      </p:pic>
    </p:spTree>
    <p:extLst>
      <p:ext uri="{BB962C8B-B14F-4D97-AF65-F5344CB8AC3E}">
        <p14:creationId xmlns:p14="http://schemas.microsoft.com/office/powerpoint/2010/main" val="304213365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30199" y="0"/>
            <a:ext cx="11502355" cy="6858000"/>
          </a:xfrm>
          <a:prstGeom prst="rect">
            <a:avLst/>
          </a:prstGeom>
        </p:spPr>
      </p:pic>
    </p:spTree>
    <p:extLst>
      <p:ext uri="{BB962C8B-B14F-4D97-AF65-F5344CB8AC3E}">
        <p14:creationId xmlns:p14="http://schemas.microsoft.com/office/powerpoint/2010/main" val="97040532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08000" y="76200"/>
            <a:ext cx="11317663" cy="6680200"/>
          </a:xfrm>
          <a:prstGeom prst="rect">
            <a:avLst/>
          </a:prstGeom>
        </p:spPr>
      </p:pic>
    </p:spTree>
    <p:extLst>
      <p:ext uri="{BB962C8B-B14F-4D97-AF65-F5344CB8AC3E}">
        <p14:creationId xmlns:p14="http://schemas.microsoft.com/office/powerpoint/2010/main" val="2359683466"/>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mc:AlternateContent xmlns:mc="http://schemas.openxmlformats.org/markup-compatibility/2006" xmlns:a14="http://schemas.microsoft.com/office/drawing/2010/main">
        <mc:Choice Requires="a14">
          <p:sp>
            <p:nvSpPr>
              <p:cNvPr id="4" name="Espace réservé du contenu 2"/>
              <p:cNvSpPr>
                <a:spLocks noGrp="1"/>
              </p:cNvSpPr>
              <p:nvPr>
                <p:ph idx="1"/>
              </p:nvPr>
            </p:nvSpPr>
            <p:spPr>
              <a:xfrm>
                <a:off x="1274617" y="1967346"/>
                <a:ext cx="10377055" cy="4890654"/>
              </a:xfrm>
            </p:spPr>
            <p:txBody>
              <a:bodyPr>
                <a:noAutofit/>
              </a:bodyPr>
              <a:lstStyle/>
              <a:p>
                <a:pPr algn="just">
                  <a:lnSpc>
                    <a:spcPct val="150000"/>
                  </a:lnSpc>
                </a:pPr>
                <a:r>
                  <a:rPr lang="fr-FR" sz="3200" dirty="0"/>
                  <a:t>Caractéristiques</a:t>
                </a:r>
              </a:p>
              <a:p>
                <a:pPr lvl="1" algn="just">
                  <a:lnSpc>
                    <a:spcPct val="150000"/>
                  </a:lnSpc>
                </a:pPr>
                <a:r>
                  <a:rPr lang="fr-FR" sz="2400" dirty="0"/>
                  <a:t>La valeur minimale analogique (</a:t>
                </a:r>
                <a:r>
                  <a:rPr lang="fr-FR" sz="2400" dirty="0">
                    <a:solidFill>
                      <a:srgbClr val="FFFF00"/>
                    </a:solidFill>
                  </a:rPr>
                  <a:t>V</a:t>
                </a:r>
                <a:r>
                  <a:rPr lang="fr-FR" sz="2400" baseline="-25000" dirty="0">
                    <a:solidFill>
                      <a:srgbClr val="FFFF00"/>
                    </a:solidFill>
                  </a:rPr>
                  <a:t>min</a:t>
                </a:r>
                <a:r>
                  <a:rPr lang="fr-FR" sz="2400" dirty="0"/>
                  <a:t>) et numérique (</a:t>
                </a:r>
                <a:r>
                  <a:rPr lang="fr-FR" sz="2400" dirty="0">
                    <a:solidFill>
                      <a:srgbClr val="FFFF00"/>
                    </a:solidFill>
                  </a:rPr>
                  <a:t>N</a:t>
                </a:r>
                <a:r>
                  <a:rPr lang="fr-FR" sz="2400" baseline="-25000" dirty="0">
                    <a:solidFill>
                      <a:srgbClr val="FFFF00"/>
                    </a:solidFill>
                  </a:rPr>
                  <a:t>min</a:t>
                </a:r>
                <a:r>
                  <a:rPr lang="fr-FR" sz="2400" dirty="0"/>
                  <a:t>)</a:t>
                </a:r>
              </a:p>
              <a:p>
                <a:pPr lvl="1" algn="just">
                  <a:lnSpc>
                    <a:spcPct val="150000"/>
                  </a:lnSpc>
                </a:pPr>
                <a:r>
                  <a:rPr lang="fr-FR" sz="2400" dirty="0"/>
                  <a:t>La valeur maximale analogique (</a:t>
                </a:r>
                <a:r>
                  <a:rPr lang="fr-FR" sz="2400" dirty="0">
                    <a:solidFill>
                      <a:srgbClr val="FFFF00"/>
                    </a:solidFill>
                  </a:rPr>
                  <a:t>V</a:t>
                </a:r>
                <a:r>
                  <a:rPr lang="fr-FR" sz="2400" baseline="-25000" dirty="0">
                    <a:solidFill>
                      <a:srgbClr val="FFFF00"/>
                    </a:solidFill>
                  </a:rPr>
                  <a:t>max</a:t>
                </a:r>
                <a:r>
                  <a:rPr lang="fr-FR" sz="2400" dirty="0"/>
                  <a:t>) et numérique (</a:t>
                </a:r>
                <a:r>
                  <a:rPr lang="fr-FR" sz="2400" dirty="0">
                    <a:solidFill>
                      <a:srgbClr val="FFFF00"/>
                    </a:solidFill>
                  </a:rPr>
                  <a:t>N</a:t>
                </a:r>
                <a:r>
                  <a:rPr lang="fr-FR" sz="2400" baseline="-25000" dirty="0">
                    <a:solidFill>
                      <a:srgbClr val="FFFF00"/>
                    </a:solidFill>
                  </a:rPr>
                  <a:t>max</a:t>
                </a:r>
                <a:r>
                  <a:rPr lang="fr-FR" sz="2400" dirty="0"/>
                  <a:t>)</a:t>
                </a:r>
              </a:p>
              <a:p>
                <a:pPr lvl="1" algn="just">
                  <a:lnSpc>
                    <a:spcPct val="150000"/>
                  </a:lnSpc>
                </a:pPr>
                <a:r>
                  <a:rPr lang="fr-FR" sz="2400" dirty="0"/>
                  <a:t>Le pas de quantification </a:t>
                </a:r>
                <a14:m>
                  <m:oMath xmlns:m="http://schemas.openxmlformats.org/officeDocument/2006/math">
                    <m:r>
                      <m:rPr>
                        <m:sty m:val="p"/>
                      </m:rPr>
                      <a:rPr lang="fr-FR" sz="2400" b="0" i="0" smtClean="0">
                        <a:solidFill>
                          <a:srgbClr val="FFFF00"/>
                        </a:solidFill>
                        <a:latin typeface="Cambria Math" panose="02040503050406030204" pitchFamily="18" charset="0"/>
                      </a:rPr>
                      <m:t>q</m:t>
                    </m:r>
                    <m:r>
                      <a:rPr lang="fr-FR" sz="2400" b="0" i="0" smtClean="0">
                        <a:solidFill>
                          <a:srgbClr val="FFFF00"/>
                        </a:solidFill>
                        <a:latin typeface="Cambria Math" panose="02040503050406030204" pitchFamily="18" charset="0"/>
                      </a:rPr>
                      <m:t>=</m:t>
                    </m:r>
                    <m:f>
                      <m:fPr>
                        <m:ctrlPr>
                          <a:rPr lang="fr-FR" sz="2400" i="1" smtClean="0">
                            <a:solidFill>
                              <a:srgbClr val="FFFF00"/>
                            </a:solidFill>
                            <a:latin typeface="Cambria Math" panose="02040503050406030204" pitchFamily="18" charset="0"/>
                          </a:rPr>
                        </m:ctrlPr>
                      </m:fPr>
                      <m:num>
                        <m:sSub>
                          <m:sSubPr>
                            <m:ctrlPr>
                              <a:rPr lang="fr-FR" sz="2400" i="1" smtClean="0">
                                <a:solidFill>
                                  <a:srgbClr val="FFFF00"/>
                                </a:solidFill>
                                <a:latin typeface="Cambria Math" panose="02040503050406030204" pitchFamily="18" charset="0"/>
                              </a:rPr>
                            </m:ctrlPr>
                          </m:sSubPr>
                          <m:e>
                            <m:r>
                              <a:rPr lang="fr-FR" sz="2400" b="0" i="1" smtClean="0">
                                <a:solidFill>
                                  <a:srgbClr val="FFFF00"/>
                                </a:solidFill>
                                <a:latin typeface="Cambria Math" panose="02040503050406030204" pitchFamily="18" charset="0"/>
                              </a:rPr>
                              <m:t>𝑉</m:t>
                            </m:r>
                          </m:e>
                          <m:sub>
                            <m:r>
                              <a:rPr lang="fr-FR" sz="2400" b="0" i="1" smtClean="0">
                                <a:solidFill>
                                  <a:srgbClr val="FFFF00"/>
                                </a:solidFill>
                                <a:latin typeface="Cambria Math" panose="02040503050406030204" pitchFamily="18" charset="0"/>
                              </a:rPr>
                              <m:t>𝑚𝑎𝑥</m:t>
                            </m:r>
                          </m:sub>
                        </m:sSub>
                        <m:r>
                          <a:rPr lang="fr-FR" sz="2400" b="0" i="1" smtClean="0">
                            <a:solidFill>
                              <a:srgbClr val="FFFF00"/>
                            </a:solidFill>
                            <a:latin typeface="Cambria Math" panose="02040503050406030204" pitchFamily="18" charset="0"/>
                          </a:rPr>
                          <m:t>−</m:t>
                        </m:r>
                        <m:sSub>
                          <m:sSubPr>
                            <m:ctrlPr>
                              <a:rPr lang="fr-FR" sz="2400" b="0" i="1" smtClean="0">
                                <a:solidFill>
                                  <a:srgbClr val="FFFF00"/>
                                </a:solidFill>
                                <a:latin typeface="Cambria Math" panose="02040503050406030204" pitchFamily="18" charset="0"/>
                              </a:rPr>
                            </m:ctrlPr>
                          </m:sSubPr>
                          <m:e>
                            <m:r>
                              <a:rPr lang="fr-FR" sz="2400" b="0" i="1" smtClean="0">
                                <a:solidFill>
                                  <a:srgbClr val="FFFF00"/>
                                </a:solidFill>
                                <a:latin typeface="Cambria Math" panose="02040503050406030204" pitchFamily="18" charset="0"/>
                              </a:rPr>
                              <m:t>𝑉</m:t>
                            </m:r>
                          </m:e>
                          <m:sub>
                            <m:r>
                              <a:rPr lang="fr-FR" sz="2400" b="0" i="1" smtClean="0">
                                <a:solidFill>
                                  <a:srgbClr val="FFFF00"/>
                                </a:solidFill>
                                <a:latin typeface="Cambria Math" panose="02040503050406030204" pitchFamily="18" charset="0"/>
                              </a:rPr>
                              <m:t>𝑚𝑖𝑛</m:t>
                            </m:r>
                          </m:sub>
                        </m:sSub>
                      </m:num>
                      <m:den>
                        <m:sSub>
                          <m:sSubPr>
                            <m:ctrlPr>
                              <a:rPr lang="fr-FR" sz="2400" i="1" smtClean="0">
                                <a:solidFill>
                                  <a:srgbClr val="FFFF00"/>
                                </a:solidFill>
                                <a:latin typeface="Cambria Math" panose="02040503050406030204" pitchFamily="18" charset="0"/>
                              </a:rPr>
                            </m:ctrlPr>
                          </m:sSubPr>
                          <m:e>
                            <m:r>
                              <a:rPr lang="fr-FR" sz="2400" b="0" i="1" smtClean="0">
                                <a:solidFill>
                                  <a:srgbClr val="FFFF00"/>
                                </a:solidFill>
                                <a:latin typeface="Cambria Math" panose="02040503050406030204" pitchFamily="18" charset="0"/>
                              </a:rPr>
                              <m:t>𝑁</m:t>
                            </m:r>
                          </m:e>
                          <m:sub>
                            <m:r>
                              <a:rPr lang="fr-FR" sz="2400" b="0" i="1" smtClean="0">
                                <a:solidFill>
                                  <a:srgbClr val="FFFF00"/>
                                </a:solidFill>
                                <a:latin typeface="Cambria Math" panose="02040503050406030204" pitchFamily="18" charset="0"/>
                              </a:rPr>
                              <m:t>𝑚𝑎𝑥</m:t>
                            </m:r>
                          </m:sub>
                        </m:sSub>
                        <m:r>
                          <a:rPr lang="fr-FR" sz="2400" b="0" i="1" smtClean="0">
                            <a:solidFill>
                              <a:srgbClr val="FFFF00"/>
                            </a:solidFill>
                            <a:latin typeface="Cambria Math" panose="02040503050406030204" pitchFamily="18" charset="0"/>
                          </a:rPr>
                          <m:t>−</m:t>
                        </m:r>
                        <m:sSub>
                          <m:sSubPr>
                            <m:ctrlPr>
                              <a:rPr lang="fr-FR" sz="2400" b="0" i="1" smtClean="0">
                                <a:solidFill>
                                  <a:srgbClr val="FFFF00"/>
                                </a:solidFill>
                                <a:latin typeface="Cambria Math" panose="02040503050406030204" pitchFamily="18" charset="0"/>
                              </a:rPr>
                            </m:ctrlPr>
                          </m:sSubPr>
                          <m:e>
                            <m:r>
                              <a:rPr lang="fr-FR" sz="2400" b="0" i="1" smtClean="0">
                                <a:solidFill>
                                  <a:srgbClr val="FFFF00"/>
                                </a:solidFill>
                                <a:latin typeface="Cambria Math" panose="02040503050406030204" pitchFamily="18" charset="0"/>
                              </a:rPr>
                              <m:t>𝑁</m:t>
                            </m:r>
                          </m:e>
                          <m:sub>
                            <m:r>
                              <a:rPr lang="fr-FR" sz="2400" b="0" i="1" smtClean="0">
                                <a:solidFill>
                                  <a:srgbClr val="FFFF00"/>
                                </a:solidFill>
                                <a:latin typeface="Cambria Math" panose="02040503050406030204" pitchFamily="18" charset="0"/>
                              </a:rPr>
                              <m:t>𝑚𝑖𝑛</m:t>
                            </m:r>
                          </m:sub>
                        </m:sSub>
                      </m:den>
                    </m:f>
                  </m:oMath>
                </a14:m>
                <a:endParaRPr lang="fr-FR" sz="2400" dirty="0"/>
              </a:p>
              <a:p>
                <a:pPr lvl="1" algn="just">
                  <a:lnSpc>
                    <a:spcPct val="150000"/>
                  </a:lnSpc>
                </a:pPr>
                <a:r>
                  <a:rPr lang="fr-FR" sz="2400" dirty="0"/>
                  <a:t>La fréquence d’échantillonnage </a:t>
                </a:r>
                <a14:m>
                  <m:oMath xmlns:m="http://schemas.openxmlformats.org/officeDocument/2006/math">
                    <m:sSub>
                      <m:sSubPr>
                        <m:ctrlPr>
                          <a:rPr lang="fr-FR" sz="2400" i="1" smtClean="0">
                            <a:solidFill>
                              <a:srgbClr val="FFFF00"/>
                            </a:solidFill>
                            <a:latin typeface="Cambria Math" panose="02040503050406030204" pitchFamily="18" charset="0"/>
                          </a:rPr>
                        </m:ctrlPr>
                      </m:sSubPr>
                      <m:e>
                        <m:r>
                          <a:rPr lang="fr-FR" sz="2400" i="1">
                            <a:solidFill>
                              <a:srgbClr val="FFFF00"/>
                            </a:solidFill>
                            <a:latin typeface="Cambria Math" panose="02040503050406030204" pitchFamily="18" charset="0"/>
                          </a:rPr>
                          <m:t>𝐹</m:t>
                        </m:r>
                      </m:e>
                      <m:sub>
                        <m:r>
                          <a:rPr lang="fr-FR" sz="2400" i="1">
                            <a:solidFill>
                              <a:srgbClr val="FFFF00"/>
                            </a:solidFill>
                            <a:latin typeface="Cambria Math" panose="02040503050406030204" pitchFamily="18" charset="0"/>
                          </a:rPr>
                          <m:t>𝑒𝑐h</m:t>
                        </m:r>
                      </m:sub>
                    </m:sSub>
                    <m:r>
                      <a:rPr lang="fr-FR" sz="2400" i="1">
                        <a:solidFill>
                          <a:srgbClr val="FFFF00"/>
                        </a:solidFill>
                        <a:latin typeface="Cambria Math" panose="02040503050406030204" pitchFamily="18" charset="0"/>
                      </a:rPr>
                      <m:t>≥2</m:t>
                    </m:r>
                    <m:sSub>
                      <m:sSubPr>
                        <m:ctrlPr>
                          <a:rPr lang="fr-FR" sz="2400" i="1">
                            <a:solidFill>
                              <a:srgbClr val="FFFF00"/>
                            </a:solidFill>
                            <a:latin typeface="Cambria Math" panose="02040503050406030204" pitchFamily="18" charset="0"/>
                          </a:rPr>
                        </m:ctrlPr>
                      </m:sSubPr>
                      <m:e>
                        <m:r>
                          <a:rPr lang="fr-FR" sz="2400" i="1">
                            <a:solidFill>
                              <a:srgbClr val="FFFF00"/>
                            </a:solidFill>
                            <a:latin typeface="Cambria Math" panose="02040503050406030204" pitchFamily="18" charset="0"/>
                          </a:rPr>
                          <m:t>𝑓</m:t>
                        </m:r>
                      </m:e>
                      <m:sub>
                        <m:r>
                          <a:rPr lang="fr-FR" sz="2400" i="1">
                            <a:solidFill>
                              <a:srgbClr val="FFFF00"/>
                            </a:solidFill>
                            <a:latin typeface="Cambria Math" panose="02040503050406030204" pitchFamily="18" charset="0"/>
                          </a:rPr>
                          <m:t>𝑚𝑎𝑥</m:t>
                        </m:r>
                      </m:sub>
                    </m:sSub>
                  </m:oMath>
                </a14:m>
                <a:r>
                  <a:rPr lang="fr-FR" sz="2400" dirty="0"/>
                  <a:t> et le nombre de bit de quantification</a:t>
                </a:r>
              </a:p>
            </p:txBody>
          </p:sp>
        </mc:Choice>
        <mc:Fallback xmlns="">
          <p:sp>
            <p:nvSpPr>
              <p:cNvPr id="4" name="Espace réservé du contenu 2"/>
              <p:cNvSpPr>
                <a:spLocks noGrp="1" noRot="1" noChangeAspect="1" noMove="1" noResize="1" noEditPoints="1" noAdjustHandles="1" noChangeArrowheads="1" noChangeShapeType="1" noTextEdit="1"/>
              </p:cNvSpPr>
              <p:nvPr>
                <p:ph idx="1"/>
              </p:nvPr>
            </p:nvSpPr>
            <p:spPr>
              <a:xfrm>
                <a:off x="1274617" y="1967346"/>
                <a:ext cx="10377055" cy="4890654"/>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153747183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1268557" y="484043"/>
            <a:ext cx="9274752" cy="5847484"/>
          </a:xfrm>
          <a:prstGeom prst="rect">
            <a:avLst/>
          </a:prstGeom>
        </p:spPr>
      </p:pic>
    </p:spTree>
    <p:extLst>
      <p:ext uri="{BB962C8B-B14F-4D97-AF65-F5344CB8AC3E}">
        <p14:creationId xmlns:p14="http://schemas.microsoft.com/office/powerpoint/2010/main" val="152486807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1255135" y="341167"/>
            <a:ext cx="8664720" cy="6142759"/>
          </a:xfrm>
          <a:prstGeom prst="rect">
            <a:avLst/>
          </a:prstGeom>
        </p:spPr>
      </p:pic>
    </p:spTree>
    <p:extLst>
      <p:ext uri="{BB962C8B-B14F-4D97-AF65-F5344CB8AC3E}">
        <p14:creationId xmlns:p14="http://schemas.microsoft.com/office/powerpoint/2010/main" val="110029302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1228897" y="1889760"/>
            <a:ext cx="10377055" cy="1645920"/>
          </a:xfrm>
        </p:spPr>
        <p:txBody>
          <a:bodyPr>
            <a:noAutofit/>
          </a:bodyPr>
          <a:lstStyle/>
          <a:p>
            <a:pPr algn="just">
              <a:lnSpc>
                <a:spcPct val="150000"/>
              </a:lnSpc>
            </a:pPr>
            <a:r>
              <a:rPr lang="fr-FR" sz="3200" b="1" dirty="0"/>
              <a:t>La conversion avec les PIC16F877</a:t>
            </a:r>
          </a:p>
          <a:p>
            <a:pPr lvl="1" algn="just">
              <a:lnSpc>
                <a:spcPct val="150000"/>
              </a:lnSpc>
            </a:pPr>
            <a:r>
              <a:rPr lang="fr-FR" sz="3000" b="1" dirty="0"/>
              <a:t>Le temps d’acquisition</a:t>
            </a:r>
            <a:endParaRPr lang="fr-FR" sz="3000" dirty="0"/>
          </a:p>
        </p:txBody>
      </p:sp>
      <p:pic>
        <p:nvPicPr>
          <p:cNvPr id="5" name="Image 4"/>
          <p:cNvPicPr/>
          <p:nvPr/>
        </p:nvPicPr>
        <p:blipFill>
          <a:blip r:embed="rId2"/>
          <a:stretch>
            <a:fillRect/>
          </a:stretch>
        </p:blipFill>
        <p:spPr>
          <a:xfrm>
            <a:off x="1395843" y="3915294"/>
            <a:ext cx="9972299" cy="2653146"/>
          </a:xfrm>
          <a:prstGeom prst="rect">
            <a:avLst/>
          </a:prstGeom>
        </p:spPr>
      </p:pic>
    </p:spTree>
    <p:extLst>
      <p:ext uri="{BB962C8B-B14F-4D97-AF65-F5344CB8AC3E}">
        <p14:creationId xmlns:p14="http://schemas.microsoft.com/office/powerpoint/2010/main" val="93348235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1228897" y="1889760"/>
            <a:ext cx="10377055" cy="4770120"/>
          </a:xfrm>
        </p:spPr>
        <p:txBody>
          <a:bodyPr>
            <a:noAutofit/>
          </a:bodyPr>
          <a:lstStyle/>
          <a:p>
            <a:pPr algn="just">
              <a:lnSpc>
                <a:spcPct val="150000"/>
              </a:lnSpc>
            </a:pPr>
            <a:r>
              <a:rPr lang="fr-FR" sz="3200" b="1" dirty="0"/>
              <a:t>La conversion avec les PIC16F877</a:t>
            </a:r>
          </a:p>
          <a:p>
            <a:pPr lvl="1" algn="just">
              <a:lnSpc>
                <a:spcPct val="150000"/>
              </a:lnSpc>
            </a:pPr>
            <a:r>
              <a:rPr lang="fr-FR" sz="3000" b="1" dirty="0"/>
              <a:t>Les valeurs remarquables</a:t>
            </a:r>
          </a:p>
          <a:p>
            <a:pPr lvl="2">
              <a:lnSpc>
                <a:spcPct val="150000"/>
              </a:lnSpc>
            </a:pPr>
            <a:r>
              <a:rPr lang="fr-FR" sz="2800" dirty="0"/>
              <a:t>V</a:t>
            </a:r>
            <a:r>
              <a:rPr lang="fr-FR" sz="2800" baseline="-25000" dirty="0"/>
              <a:t>REF-</a:t>
            </a:r>
            <a:r>
              <a:rPr lang="fr-FR" sz="2800" dirty="0"/>
              <a:t> : Tension minimale analogique.</a:t>
            </a:r>
          </a:p>
          <a:p>
            <a:pPr lvl="2">
              <a:lnSpc>
                <a:spcPct val="150000"/>
              </a:lnSpc>
            </a:pPr>
            <a:r>
              <a:rPr lang="fr-FR" sz="2800" dirty="0"/>
              <a:t>V</a:t>
            </a:r>
            <a:r>
              <a:rPr lang="fr-FR" sz="2800" baseline="-25000" dirty="0"/>
              <a:t>REF+</a:t>
            </a:r>
            <a:r>
              <a:rPr lang="fr-FR" sz="2800" dirty="0"/>
              <a:t> : Tension maximale analogique.</a:t>
            </a:r>
          </a:p>
          <a:p>
            <a:pPr lvl="2">
              <a:lnSpc>
                <a:spcPct val="150000"/>
              </a:lnSpc>
            </a:pPr>
            <a:r>
              <a:rPr lang="fr-FR" sz="2800" dirty="0"/>
              <a:t>V</a:t>
            </a:r>
            <a:r>
              <a:rPr lang="fr-FR" sz="2800" baseline="-25000" dirty="0"/>
              <a:t>IN</a:t>
            </a:r>
            <a:r>
              <a:rPr lang="fr-FR" sz="2800" dirty="0"/>
              <a:t> : Tension d’entrée à numériser.</a:t>
            </a:r>
          </a:p>
          <a:p>
            <a:pPr lvl="2">
              <a:lnSpc>
                <a:spcPct val="150000"/>
              </a:lnSpc>
            </a:pPr>
            <a:r>
              <a:rPr lang="fr-FR" sz="2800" dirty="0"/>
              <a:t>Val : valeur numérique obtenue sur 10 bits.</a:t>
            </a:r>
          </a:p>
        </p:txBody>
      </p:sp>
    </p:spTree>
    <p:extLst>
      <p:ext uri="{BB962C8B-B14F-4D97-AF65-F5344CB8AC3E}">
        <p14:creationId xmlns:p14="http://schemas.microsoft.com/office/powerpoint/2010/main" val="5597370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1213657" y="1874520"/>
            <a:ext cx="10377055" cy="1722120"/>
          </a:xfrm>
        </p:spPr>
        <p:txBody>
          <a:bodyPr>
            <a:noAutofit/>
          </a:bodyPr>
          <a:lstStyle/>
          <a:p>
            <a:pPr algn="just">
              <a:lnSpc>
                <a:spcPct val="150000"/>
              </a:lnSpc>
            </a:pPr>
            <a:r>
              <a:rPr lang="fr-FR" sz="3200" b="1" dirty="0"/>
              <a:t>La conversion avec les PIC16F877</a:t>
            </a:r>
          </a:p>
          <a:p>
            <a:pPr lvl="1" algn="just">
              <a:lnSpc>
                <a:spcPct val="150000"/>
              </a:lnSpc>
            </a:pPr>
            <a:r>
              <a:rPr lang="fr-FR" sz="2800" b="1" dirty="0"/>
              <a:t>Pins et canaux utilisés</a:t>
            </a:r>
          </a:p>
        </p:txBody>
      </p:sp>
    </p:spTree>
    <p:extLst>
      <p:ext uri="{BB962C8B-B14F-4D97-AF65-F5344CB8AC3E}">
        <p14:creationId xmlns:p14="http://schemas.microsoft.com/office/powerpoint/2010/main" val="351903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sz="4400" dirty="0"/>
              <a:t>I. GÉNÉRALITÉ</a:t>
            </a:r>
          </a:p>
        </p:txBody>
      </p:sp>
      <p:sp>
        <p:nvSpPr>
          <p:cNvPr id="3" name="Rectangle 2"/>
          <p:cNvSpPr/>
          <p:nvPr/>
        </p:nvSpPr>
        <p:spPr>
          <a:xfrm>
            <a:off x="152399" y="3661108"/>
            <a:ext cx="4322619" cy="584775"/>
          </a:xfrm>
          <a:prstGeom prst="rect">
            <a:avLst/>
          </a:prstGeom>
        </p:spPr>
        <p:txBody>
          <a:bodyPr wrap="square">
            <a:spAutoFit/>
          </a:bodyPr>
          <a:lstStyle/>
          <a:p>
            <a:pPr lvl="0" algn="ctr"/>
            <a:r>
              <a:rPr lang="fr-FR" sz="3200" b="1" i="1" dirty="0"/>
              <a:t>Contrôle de produits</a:t>
            </a:r>
            <a:endParaRPr lang="fr-FR" sz="3200" dirty="0"/>
          </a:p>
        </p:txBody>
      </p:sp>
      <p:sp>
        <p:nvSpPr>
          <p:cNvPr id="5" name="Rectangle 4"/>
          <p:cNvSpPr/>
          <p:nvPr/>
        </p:nvSpPr>
        <p:spPr>
          <a:xfrm>
            <a:off x="5136211" y="2025134"/>
            <a:ext cx="5788764" cy="584775"/>
          </a:xfrm>
          <a:prstGeom prst="rect">
            <a:avLst/>
          </a:prstGeom>
        </p:spPr>
        <p:txBody>
          <a:bodyPr wrap="none">
            <a:spAutoFit/>
          </a:bodyPr>
          <a:lstStyle/>
          <a:p>
            <a:r>
              <a:rPr lang="fr-FR" sz="3200" b="1" dirty="0"/>
              <a:t>I.3. Domaines d’application </a:t>
            </a:r>
          </a:p>
        </p:txBody>
      </p:sp>
      <p:pic>
        <p:nvPicPr>
          <p:cNvPr id="7" name="Image 6"/>
          <p:cNvPicPr/>
          <p:nvPr/>
        </p:nvPicPr>
        <p:blipFill rotWithShape="1">
          <a:blip r:embed="rId2">
            <a:extLst>
              <a:ext uri="{28A0092B-C50C-407E-A947-70E740481C1C}">
                <a14:useLocalDpi xmlns:a14="http://schemas.microsoft.com/office/drawing/2010/main" val="0"/>
              </a:ext>
            </a:extLst>
          </a:blip>
          <a:srcRect l="29098" t="15711" r="32147" b="26063"/>
          <a:stretch/>
        </p:blipFill>
        <p:spPr bwMode="auto">
          <a:xfrm>
            <a:off x="5136211" y="2798619"/>
            <a:ext cx="6317672" cy="3796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5204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tretch>
            <a:fillRect/>
          </a:stretch>
        </p:blipFill>
        <p:spPr>
          <a:xfrm>
            <a:off x="2055494" y="0"/>
            <a:ext cx="7545705" cy="6858000"/>
          </a:xfrm>
          <a:prstGeom prst="rect">
            <a:avLst/>
          </a:prstGeom>
        </p:spPr>
      </p:pic>
    </p:spTree>
    <p:extLst>
      <p:ext uri="{BB962C8B-B14F-4D97-AF65-F5344CB8AC3E}">
        <p14:creationId xmlns:p14="http://schemas.microsoft.com/office/powerpoint/2010/main" val="13012053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1198417" y="1874520"/>
            <a:ext cx="10377055" cy="1722120"/>
          </a:xfrm>
        </p:spPr>
        <p:txBody>
          <a:bodyPr>
            <a:noAutofit/>
          </a:bodyPr>
          <a:lstStyle/>
          <a:p>
            <a:pPr algn="just">
              <a:lnSpc>
                <a:spcPct val="150000"/>
              </a:lnSpc>
            </a:pPr>
            <a:r>
              <a:rPr lang="fr-FR" sz="3200" b="1" dirty="0"/>
              <a:t>La conversion avec les PIC16F877</a:t>
            </a:r>
          </a:p>
          <a:p>
            <a:pPr lvl="1" algn="just">
              <a:lnSpc>
                <a:spcPct val="150000"/>
              </a:lnSpc>
            </a:pPr>
            <a:r>
              <a:rPr lang="fr-FR" sz="2800" b="1" dirty="0"/>
              <a:t>Les registres utilisés</a:t>
            </a:r>
          </a:p>
        </p:txBody>
      </p:sp>
      <p:pic>
        <p:nvPicPr>
          <p:cNvPr id="5" name="Image 4"/>
          <p:cNvPicPr/>
          <p:nvPr/>
        </p:nvPicPr>
        <p:blipFill>
          <a:blip r:embed="rId2"/>
          <a:stretch>
            <a:fillRect/>
          </a:stretch>
        </p:blipFill>
        <p:spPr>
          <a:xfrm>
            <a:off x="1198416" y="3596640"/>
            <a:ext cx="10377055" cy="1295400"/>
          </a:xfrm>
          <a:prstGeom prst="rect">
            <a:avLst/>
          </a:prstGeom>
        </p:spPr>
      </p:pic>
      <p:pic>
        <p:nvPicPr>
          <p:cNvPr id="6" name="Image 5"/>
          <p:cNvPicPr/>
          <p:nvPr/>
        </p:nvPicPr>
        <p:blipFill>
          <a:blip r:embed="rId3"/>
          <a:stretch>
            <a:fillRect/>
          </a:stretch>
        </p:blipFill>
        <p:spPr>
          <a:xfrm>
            <a:off x="1198415" y="5197359"/>
            <a:ext cx="10377055" cy="1249161"/>
          </a:xfrm>
          <a:prstGeom prst="rect">
            <a:avLst/>
          </a:prstGeom>
        </p:spPr>
      </p:pic>
    </p:spTree>
    <p:extLst>
      <p:ext uri="{BB962C8B-B14F-4D97-AF65-F5344CB8AC3E}">
        <p14:creationId xmlns:p14="http://schemas.microsoft.com/office/powerpoint/2010/main" val="145657979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2941320" y="1874520"/>
            <a:ext cx="8634152" cy="4800600"/>
          </a:xfrm>
        </p:spPr>
        <p:txBody>
          <a:bodyPr>
            <a:noAutofit/>
          </a:bodyPr>
          <a:lstStyle/>
          <a:p>
            <a:pPr algn="just"/>
            <a:r>
              <a:rPr lang="fr-FR" sz="3200" b="1" dirty="0"/>
              <a:t>La conversion avec les PIC16F877</a:t>
            </a:r>
          </a:p>
          <a:p>
            <a:pPr lvl="1" algn="just"/>
            <a:r>
              <a:rPr lang="fr-FR" sz="2800" b="1" dirty="0"/>
              <a:t>Les registres utilisés</a:t>
            </a:r>
          </a:p>
          <a:p>
            <a:pPr lvl="2"/>
            <a:r>
              <a:rPr lang="fr-FR" sz="2400" b="1" dirty="0"/>
              <a:t>ADCON1.</a:t>
            </a:r>
            <a:endParaRPr lang="fr-FR" sz="2400" dirty="0"/>
          </a:p>
          <a:p>
            <a:pPr lvl="3"/>
            <a:r>
              <a:rPr lang="en-US" sz="1800" dirty="0"/>
              <a:t>b7 : ADFM : A/D result ForMat select.</a:t>
            </a:r>
            <a:endParaRPr lang="fr-FR" sz="1800" dirty="0"/>
          </a:p>
          <a:p>
            <a:pPr lvl="3"/>
            <a:r>
              <a:rPr lang="fr-FR" sz="1800" dirty="0"/>
              <a:t>b6 : Inutilisé : lu comme « 0 ».</a:t>
            </a:r>
          </a:p>
          <a:p>
            <a:pPr lvl="3"/>
            <a:r>
              <a:rPr lang="fr-FR" sz="1800" dirty="0"/>
              <a:t>b5 : Inutilisé : lu comme « 0 ».</a:t>
            </a:r>
          </a:p>
          <a:p>
            <a:pPr lvl="3"/>
            <a:r>
              <a:rPr lang="fr-FR" sz="1800" dirty="0"/>
              <a:t>b4 : Inutilisé : lu comme « 0 ».</a:t>
            </a:r>
          </a:p>
          <a:p>
            <a:pPr lvl="3"/>
            <a:r>
              <a:rPr lang="fr-FR" sz="1800" dirty="0"/>
              <a:t>b3 : PCFG3 : Port ConFiGuration control bit 3.</a:t>
            </a:r>
          </a:p>
          <a:p>
            <a:pPr lvl="3"/>
            <a:r>
              <a:rPr lang="fr-FR" sz="1800" dirty="0"/>
              <a:t>b2 : PCFG2 : Port ConFiGuration control bit 2.</a:t>
            </a:r>
          </a:p>
          <a:p>
            <a:pPr lvl="3"/>
            <a:r>
              <a:rPr lang="fr-FR" sz="1800" dirty="0"/>
              <a:t>b1 : PCFG1 : Port ConFiGuration control bit 1.</a:t>
            </a:r>
          </a:p>
          <a:p>
            <a:pPr lvl="3"/>
            <a:r>
              <a:rPr lang="fr-FR" sz="1800" dirty="0"/>
              <a:t>b0 : PCFG0 : Port ConFiGuration control bit 0.</a:t>
            </a:r>
            <a:endParaRPr lang="fr-FR" sz="1800" b="1" dirty="0"/>
          </a:p>
        </p:txBody>
      </p:sp>
    </p:spTree>
    <p:extLst>
      <p:ext uri="{BB962C8B-B14F-4D97-AF65-F5344CB8AC3E}">
        <p14:creationId xmlns:p14="http://schemas.microsoft.com/office/powerpoint/2010/main" val="56762751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tretch>
            <a:fillRect/>
          </a:stretch>
        </p:blipFill>
        <p:spPr>
          <a:xfrm>
            <a:off x="1888807" y="157162"/>
            <a:ext cx="8230553" cy="6533198"/>
          </a:xfrm>
          <a:prstGeom prst="rect">
            <a:avLst/>
          </a:prstGeom>
        </p:spPr>
      </p:pic>
    </p:spTree>
    <p:extLst>
      <p:ext uri="{BB962C8B-B14F-4D97-AF65-F5344CB8AC3E}">
        <p14:creationId xmlns:p14="http://schemas.microsoft.com/office/powerpoint/2010/main" val="163816835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2941320" y="1874520"/>
            <a:ext cx="8634152" cy="4800600"/>
          </a:xfrm>
        </p:spPr>
        <p:txBody>
          <a:bodyPr>
            <a:noAutofit/>
          </a:bodyPr>
          <a:lstStyle/>
          <a:p>
            <a:pPr algn="just"/>
            <a:r>
              <a:rPr lang="fr-FR" sz="3200" b="1" dirty="0"/>
              <a:t>La conversion avec les PIC16F877</a:t>
            </a:r>
          </a:p>
          <a:p>
            <a:pPr lvl="1" algn="just"/>
            <a:r>
              <a:rPr lang="fr-FR" sz="2800" b="1" dirty="0"/>
              <a:t>Les registres utilisés</a:t>
            </a:r>
          </a:p>
          <a:p>
            <a:pPr lvl="2"/>
            <a:r>
              <a:rPr lang="fr-FR" sz="2400" b="1" dirty="0"/>
              <a:t>ADCON0</a:t>
            </a:r>
            <a:endParaRPr lang="fr-FR" sz="2400" dirty="0"/>
          </a:p>
          <a:p>
            <a:pPr lvl="3"/>
            <a:r>
              <a:rPr lang="en-US" sz="1800" dirty="0"/>
              <a:t>b7 : ADCS1 : A/D conversion Clock Select bit 1.</a:t>
            </a:r>
            <a:endParaRPr lang="fr-FR" sz="1800" dirty="0"/>
          </a:p>
          <a:p>
            <a:pPr lvl="3"/>
            <a:r>
              <a:rPr lang="en-US" sz="1800" dirty="0"/>
              <a:t>b6 : ADCS0 : A/D conversion Clock Select bit 0.</a:t>
            </a:r>
            <a:endParaRPr lang="fr-FR" sz="1800" dirty="0"/>
          </a:p>
          <a:p>
            <a:pPr lvl="3"/>
            <a:r>
              <a:rPr lang="en-US" sz="1800" dirty="0"/>
              <a:t>b5 : CHS2 : analog Channel Select bit 2.</a:t>
            </a:r>
            <a:endParaRPr lang="fr-FR" sz="1800" dirty="0"/>
          </a:p>
          <a:p>
            <a:pPr lvl="3"/>
            <a:r>
              <a:rPr lang="en-US" sz="1800" dirty="0"/>
              <a:t>b4 : CHS1 : analog Channel Select bit 1.</a:t>
            </a:r>
            <a:endParaRPr lang="fr-FR" sz="1800" dirty="0"/>
          </a:p>
          <a:p>
            <a:pPr lvl="3"/>
            <a:r>
              <a:rPr lang="en-US" sz="1800" dirty="0"/>
              <a:t>b3 : CHS0 : analog Channel Select bit 0.</a:t>
            </a:r>
            <a:endParaRPr lang="fr-FR" sz="1800" dirty="0"/>
          </a:p>
          <a:p>
            <a:pPr lvl="3"/>
            <a:r>
              <a:rPr lang="en-US" sz="1800" dirty="0"/>
              <a:t>b2 : GO/</a:t>
            </a:r>
            <a:r>
              <a:rPr lang="en-US" sz="1800" i="1" dirty="0"/>
              <a:t>DONE </a:t>
            </a:r>
            <a:r>
              <a:rPr lang="en-US" sz="1800" dirty="0"/>
              <a:t>: A/D conversion status bit.</a:t>
            </a:r>
            <a:endParaRPr lang="fr-FR" sz="1800" dirty="0"/>
          </a:p>
          <a:p>
            <a:pPr lvl="3"/>
            <a:r>
              <a:rPr lang="fr-FR" sz="1800" dirty="0"/>
              <a:t>b1 : Inutilisé : lu comme « 0 » ;</a:t>
            </a:r>
          </a:p>
          <a:p>
            <a:pPr lvl="3"/>
            <a:r>
              <a:rPr lang="en-US" sz="1800" dirty="0"/>
              <a:t>b0 : ADON : A/D ON bit.</a:t>
            </a:r>
            <a:endParaRPr lang="fr-FR" sz="1800" b="1" dirty="0"/>
          </a:p>
        </p:txBody>
      </p:sp>
    </p:spTree>
    <p:extLst>
      <p:ext uri="{BB962C8B-B14F-4D97-AF65-F5344CB8AC3E}">
        <p14:creationId xmlns:p14="http://schemas.microsoft.com/office/powerpoint/2010/main" val="199486129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stretch>
            <a:fillRect/>
          </a:stretch>
        </p:blipFill>
        <p:spPr>
          <a:xfrm>
            <a:off x="1120140" y="417194"/>
            <a:ext cx="9685020" cy="2737485"/>
          </a:xfrm>
          <a:prstGeom prst="rect">
            <a:avLst/>
          </a:prstGeom>
        </p:spPr>
      </p:pic>
      <p:pic>
        <p:nvPicPr>
          <p:cNvPr id="4" name="Image 3"/>
          <p:cNvPicPr/>
          <p:nvPr/>
        </p:nvPicPr>
        <p:blipFill>
          <a:blip r:embed="rId3"/>
          <a:stretch>
            <a:fillRect/>
          </a:stretch>
        </p:blipFill>
        <p:spPr>
          <a:xfrm>
            <a:off x="1120140" y="3339464"/>
            <a:ext cx="9685020" cy="3137535"/>
          </a:xfrm>
          <a:prstGeom prst="rect">
            <a:avLst/>
          </a:prstGeom>
        </p:spPr>
      </p:pic>
    </p:spTree>
    <p:extLst>
      <p:ext uri="{BB962C8B-B14F-4D97-AF65-F5344CB8AC3E}">
        <p14:creationId xmlns:p14="http://schemas.microsoft.com/office/powerpoint/2010/main" val="2652969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Le Convertisseur Analogique Numérique</a:t>
            </a:r>
          </a:p>
        </p:txBody>
      </p:sp>
      <p:sp>
        <p:nvSpPr>
          <p:cNvPr id="4" name="Espace réservé du contenu 2"/>
          <p:cNvSpPr>
            <a:spLocks noGrp="1"/>
          </p:cNvSpPr>
          <p:nvPr>
            <p:ph idx="1"/>
          </p:nvPr>
        </p:nvSpPr>
        <p:spPr>
          <a:xfrm>
            <a:off x="2636520" y="1936866"/>
            <a:ext cx="9060872" cy="4800600"/>
          </a:xfrm>
        </p:spPr>
        <p:txBody>
          <a:bodyPr>
            <a:noAutofit/>
          </a:bodyPr>
          <a:lstStyle/>
          <a:p>
            <a:pPr algn="just"/>
            <a:r>
              <a:rPr lang="fr-FR" sz="1600" b="1" dirty="0"/>
              <a:t>La conversion avec les PIC16F877</a:t>
            </a:r>
          </a:p>
          <a:p>
            <a:pPr lvl="1" algn="just"/>
            <a:r>
              <a:rPr lang="fr-FR" b="1" dirty="0"/>
              <a:t>Résumé</a:t>
            </a:r>
          </a:p>
          <a:p>
            <a:pPr marL="1257300" lvl="2" indent="-342900">
              <a:buFont typeface="+mj-lt"/>
              <a:buAutoNum type="arabicPeriod"/>
            </a:pPr>
            <a:r>
              <a:rPr lang="fr-FR" sz="1600" dirty="0"/>
              <a:t>Configurez ADCON1 ainsi que les registres TRISA et TRISE si nécessaire.</a:t>
            </a:r>
          </a:p>
          <a:p>
            <a:pPr marL="1257300" lvl="2" indent="-342900">
              <a:buFont typeface="+mj-lt"/>
              <a:buAutoNum type="arabicPeriod"/>
            </a:pPr>
            <a:r>
              <a:rPr lang="fr-FR" sz="1600" dirty="0"/>
              <a:t>Validez, si souhaitée, l’interruption du convertisseur.</a:t>
            </a:r>
          </a:p>
          <a:p>
            <a:pPr marL="1257300" lvl="2" indent="-342900">
              <a:buFont typeface="+mj-lt"/>
              <a:buAutoNum type="arabicPeriod"/>
            </a:pPr>
            <a:r>
              <a:rPr lang="fr-FR" sz="1600" dirty="0"/>
              <a:t>Paramétrez le diviseur utilisé.</a:t>
            </a:r>
          </a:p>
          <a:p>
            <a:pPr marL="1257300" lvl="2" indent="-342900">
              <a:buFont typeface="+mj-lt"/>
              <a:buAutoNum type="arabicPeriod"/>
            </a:pPr>
            <a:r>
              <a:rPr lang="fr-FR" sz="1600" dirty="0"/>
              <a:t>Choisissez le canal en cours de digitalisation.</a:t>
            </a:r>
          </a:p>
          <a:p>
            <a:pPr marL="1257300" lvl="2" indent="-342900">
              <a:buFont typeface="+mj-lt"/>
              <a:buAutoNum type="arabicPeriod"/>
            </a:pPr>
            <a:r>
              <a:rPr lang="fr-FR" sz="1600" dirty="0"/>
              <a:t>Positionnez, si ce n’est pas déjà fait, le bit ADON du registre ADCON0.</a:t>
            </a:r>
          </a:p>
          <a:p>
            <a:pPr marL="1257300" lvl="2" indent="-342900">
              <a:buFont typeface="+mj-lt"/>
              <a:buAutoNum type="arabicPeriod"/>
            </a:pPr>
            <a:r>
              <a:rPr lang="fr-FR" sz="1600" dirty="0"/>
              <a:t>Attendez le temps Tacq (typiquement 19,7µs sous 5V).</a:t>
            </a:r>
          </a:p>
          <a:p>
            <a:pPr marL="1257300" lvl="2" indent="-342900">
              <a:buFont typeface="+mj-lt"/>
              <a:buAutoNum type="arabicPeriod"/>
            </a:pPr>
            <a:r>
              <a:rPr lang="fr-FR" sz="1600" dirty="0"/>
              <a:t>Démarrez la conversion.</a:t>
            </a:r>
          </a:p>
          <a:p>
            <a:pPr marL="1257300" lvl="2" indent="-342900">
              <a:buFont typeface="+mj-lt"/>
              <a:buAutoNum type="arabicPeriod"/>
            </a:pPr>
            <a:r>
              <a:rPr lang="fr-FR" sz="1600" dirty="0"/>
              <a:t>Attendez la fin de la conversion.</a:t>
            </a:r>
          </a:p>
          <a:p>
            <a:pPr marL="1257300" lvl="2" indent="-342900">
              <a:buFont typeface="+mj-lt"/>
              <a:buAutoNum type="arabicPeriod"/>
            </a:pPr>
            <a:r>
              <a:rPr lang="fr-FR" sz="1600" dirty="0"/>
              <a:t>Lisez les registres ADRESH et si nécessaire ADRESL.</a:t>
            </a:r>
          </a:p>
          <a:p>
            <a:pPr marL="1257300" lvl="2" indent="-342900">
              <a:buFont typeface="+mj-lt"/>
              <a:buAutoNum type="arabicPeriod"/>
            </a:pPr>
            <a:r>
              <a:rPr lang="fr-FR" sz="1600" dirty="0"/>
              <a:t>Attendez un temps équivalent à 2Tad (typiquement 3,2µs).</a:t>
            </a:r>
          </a:p>
          <a:p>
            <a:pPr marL="1257300" lvl="2" indent="-342900">
              <a:buFont typeface="+mj-lt"/>
              <a:buAutoNum type="arabicPeriod"/>
            </a:pPr>
            <a:r>
              <a:rPr lang="fr-FR" sz="1600" dirty="0"/>
              <a:t>Recommencez au point 4.</a:t>
            </a:r>
            <a:endParaRPr lang="fr-FR" sz="1600" b="1" dirty="0"/>
          </a:p>
        </p:txBody>
      </p:sp>
    </p:spTree>
    <p:extLst>
      <p:ext uri="{BB962C8B-B14F-4D97-AF65-F5344CB8AC3E}">
        <p14:creationId xmlns:p14="http://schemas.microsoft.com/office/powerpoint/2010/main" val="148203844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Communication avec l’extérieur</a:t>
            </a:r>
          </a:p>
        </p:txBody>
      </p:sp>
      <p:sp>
        <p:nvSpPr>
          <p:cNvPr id="4" name="Espace réservé du contenu 2"/>
          <p:cNvSpPr>
            <a:spLocks noGrp="1"/>
          </p:cNvSpPr>
          <p:nvPr>
            <p:ph idx="1"/>
          </p:nvPr>
        </p:nvSpPr>
        <p:spPr>
          <a:xfrm>
            <a:off x="2636520" y="1936866"/>
            <a:ext cx="9060872" cy="4800600"/>
          </a:xfrm>
        </p:spPr>
        <p:txBody>
          <a:bodyPr>
            <a:noAutofit/>
          </a:bodyPr>
          <a:lstStyle/>
          <a:p>
            <a:pPr algn="just">
              <a:lnSpc>
                <a:spcPct val="150000"/>
              </a:lnSpc>
            </a:pPr>
            <a:r>
              <a:rPr lang="fr-FR" sz="2400" b="1" dirty="0"/>
              <a:t>Le mode PSP</a:t>
            </a:r>
          </a:p>
          <a:p>
            <a:pPr lvl="1" algn="just">
              <a:lnSpc>
                <a:spcPct val="150000"/>
              </a:lnSpc>
            </a:pPr>
            <a:r>
              <a:rPr lang="fr-FR" sz="2200" dirty="0"/>
              <a:t>Le mode PSP (pour Parallel Slave Port) permet à un microprocesseur, ou à tout autre système extérieur de prendre le contrôle du PORTD du PIC®. </a:t>
            </a:r>
          </a:p>
          <a:p>
            <a:pPr lvl="1" algn="just">
              <a:lnSpc>
                <a:spcPct val="150000"/>
              </a:lnSpc>
            </a:pPr>
            <a:r>
              <a:rPr lang="fr-FR" sz="2200" dirty="0"/>
              <a:t>Le PORTD devra donc passer alternativement en entrée et en sortie, et sous la seule décision du système extérieur.</a:t>
            </a:r>
          </a:p>
          <a:p>
            <a:pPr lvl="1" algn="just">
              <a:lnSpc>
                <a:spcPct val="150000"/>
              </a:lnSpc>
            </a:pPr>
            <a:r>
              <a:rPr lang="fr-FR" sz="2400" dirty="0"/>
              <a:t>Le schéma correspondant est donné à figure ci-dessous.</a:t>
            </a:r>
          </a:p>
        </p:txBody>
      </p:sp>
    </p:spTree>
    <p:extLst>
      <p:ext uri="{BB962C8B-B14F-4D97-AF65-F5344CB8AC3E}">
        <p14:creationId xmlns:p14="http://schemas.microsoft.com/office/powerpoint/2010/main" val="364056546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a:stretch>
            <a:fillRect/>
          </a:stretch>
        </p:blipFill>
        <p:spPr>
          <a:xfrm>
            <a:off x="3091728" y="69271"/>
            <a:ext cx="4943909" cy="6747164"/>
          </a:xfrm>
          <a:prstGeom prst="rect">
            <a:avLst/>
          </a:prstGeom>
        </p:spPr>
      </p:pic>
    </p:spTree>
    <p:extLst>
      <p:ext uri="{BB962C8B-B14F-4D97-AF65-F5344CB8AC3E}">
        <p14:creationId xmlns:p14="http://schemas.microsoft.com/office/powerpoint/2010/main" val="417390296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PSP</a:t>
            </a:r>
          </a:p>
        </p:txBody>
      </p:sp>
      <p:sp>
        <p:nvSpPr>
          <p:cNvPr id="4" name="Espace réservé du contenu 2"/>
          <p:cNvSpPr>
            <a:spLocks noGrp="1"/>
          </p:cNvSpPr>
          <p:nvPr>
            <p:ph idx="1"/>
          </p:nvPr>
        </p:nvSpPr>
        <p:spPr>
          <a:xfrm>
            <a:off x="2636520" y="1936866"/>
            <a:ext cx="9060872" cy="1069570"/>
          </a:xfrm>
        </p:spPr>
        <p:txBody>
          <a:bodyPr>
            <a:noAutofit/>
          </a:bodyPr>
          <a:lstStyle/>
          <a:p>
            <a:pPr algn="just">
              <a:lnSpc>
                <a:spcPct val="150000"/>
              </a:lnSpc>
            </a:pPr>
            <a:r>
              <a:rPr lang="fr-FR" sz="2400" dirty="0"/>
              <a:t>Les registres associés avec le PSP sont donnés dans le tableau ci-dessous.</a:t>
            </a:r>
          </a:p>
        </p:txBody>
      </p:sp>
      <p:pic>
        <p:nvPicPr>
          <p:cNvPr id="5" name="Image 4"/>
          <p:cNvPicPr/>
          <p:nvPr/>
        </p:nvPicPr>
        <p:blipFill>
          <a:blip r:embed="rId2"/>
          <a:stretch>
            <a:fillRect/>
          </a:stretch>
        </p:blipFill>
        <p:spPr>
          <a:xfrm>
            <a:off x="1435589" y="3006436"/>
            <a:ext cx="9293110" cy="3851564"/>
          </a:xfrm>
          <a:prstGeom prst="rect">
            <a:avLst/>
          </a:prstGeom>
        </p:spPr>
      </p:pic>
    </p:spTree>
    <p:extLst>
      <p:ext uri="{BB962C8B-B14F-4D97-AF65-F5344CB8AC3E}">
        <p14:creationId xmlns:p14="http://schemas.microsoft.com/office/powerpoint/2010/main" val="3241621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999" y="447188"/>
            <a:ext cx="11201891" cy="970450"/>
          </a:xfrm>
        </p:spPr>
        <p:txBody>
          <a:bodyPr/>
          <a:lstStyle/>
          <a:p>
            <a:pPr lvl="0" algn="ctr"/>
            <a:r>
              <a:rPr lang="fr-FR" sz="4400"/>
              <a:t>I.4</a:t>
            </a:r>
            <a:r>
              <a:rPr lang="fr-FR" sz="4400" dirty="0"/>
              <a:t>. Avantages et inconvénients</a:t>
            </a:r>
          </a:p>
        </p:txBody>
      </p:sp>
      <p:graphicFrame>
        <p:nvGraphicFramePr>
          <p:cNvPr id="3" name="Diagramme 2"/>
          <p:cNvGraphicFramePr/>
          <p:nvPr/>
        </p:nvGraphicFramePr>
        <p:xfrm>
          <a:off x="1704109" y="2161309"/>
          <a:ext cx="9005455" cy="443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5188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PSP</a:t>
            </a:r>
          </a:p>
        </p:txBody>
      </p:sp>
      <p:sp>
        <p:nvSpPr>
          <p:cNvPr id="4" name="Espace réservé du contenu 2"/>
          <p:cNvSpPr>
            <a:spLocks noGrp="1"/>
          </p:cNvSpPr>
          <p:nvPr>
            <p:ph idx="1"/>
          </p:nvPr>
        </p:nvSpPr>
        <p:spPr>
          <a:xfrm>
            <a:off x="2636520" y="1936866"/>
            <a:ext cx="9060872" cy="1069570"/>
          </a:xfrm>
        </p:spPr>
        <p:txBody>
          <a:bodyPr>
            <a:noAutofit/>
          </a:bodyPr>
          <a:lstStyle/>
          <a:p>
            <a:r>
              <a:rPr lang="fr-FR" sz="2400" dirty="0"/>
              <a:t>Le tableau ci-dessous décrit les différentes fonctions multiplexées sur le port D.</a:t>
            </a:r>
          </a:p>
        </p:txBody>
      </p:sp>
      <p:pic>
        <p:nvPicPr>
          <p:cNvPr id="6" name="Image 5"/>
          <p:cNvPicPr/>
          <p:nvPr/>
        </p:nvPicPr>
        <p:blipFill>
          <a:blip r:embed="rId2"/>
          <a:stretch>
            <a:fillRect/>
          </a:stretch>
        </p:blipFill>
        <p:spPr>
          <a:xfrm>
            <a:off x="1773382" y="3006436"/>
            <a:ext cx="9393382" cy="3851564"/>
          </a:xfrm>
          <a:prstGeom prst="rect">
            <a:avLst/>
          </a:prstGeom>
        </p:spPr>
      </p:pic>
    </p:spTree>
    <p:extLst>
      <p:ext uri="{BB962C8B-B14F-4D97-AF65-F5344CB8AC3E}">
        <p14:creationId xmlns:p14="http://schemas.microsoft.com/office/powerpoint/2010/main" val="2232194766"/>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PSP</a:t>
            </a:r>
          </a:p>
        </p:txBody>
      </p:sp>
      <p:sp>
        <p:nvSpPr>
          <p:cNvPr id="4" name="Espace réservé du contenu 2"/>
          <p:cNvSpPr>
            <a:spLocks noGrp="1"/>
          </p:cNvSpPr>
          <p:nvPr>
            <p:ph idx="1"/>
          </p:nvPr>
        </p:nvSpPr>
        <p:spPr>
          <a:xfrm>
            <a:off x="2636520" y="1936866"/>
            <a:ext cx="9060872" cy="1069570"/>
          </a:xfrm>
        </p:spPr>
        <p:txBody>
          <a:bodyPr>
            <a:noAutofit/>
          </a:bodyPr>
          <a:lstStyle/>
          <a:p>
            <a:r>
              <a:rPr lang="fr-FR" sz="2400" dirty="0"/>
              <a:t>Le tableau ci-dessous décrit les différentes fonctions multiplexées sur le port E.</a:t>
            </a:r>
          </a:p>
        </p:txBody>
      </p:sp>
      <p:pic>
        <p:nvPicPr>
          <p:cNvPr id="5" name="Image 4"/>
          <p:cNvPicPr/>
          <p:nvPr/>
        </p:nvPicPr>
        <p:blipFill>
          <a:blip r:embed="rId2"/>
          <a:stretch>
            <a:fillRect/>
          </a:stretch>
        </p:blipFill>
        <p:spPr>
          <a:xfrm>
            <a:off x="2636520" y="3006436"/>
            <a:ext cx="8142316" cy="3851564"/>
          </a:xfrm>
          <a:prstGeom prst="rect">
            <a:avLst/>
          </a:prstGeom>
        </p:spPr>
      </p:pic>
    </p:spTree>
    <p:extLst>
      <p:ext uri="{BB962C8B-B14F-4D97-AF65-F5344CB8AC3E}">
        <p14:creationId xmlns:p14="http://schemas.microsoft.com/office/powerpoint/2010/main" val="13293590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PSP</a:t>
            </a:r>
          </a:p>
        </p:txBody>
      </p:sp>
      <mc:AlternateContent xmlns:mc="http://schemas.openxmlformats.org/markup-compatibility/2006" xmlns:a14="http://schemas.microsoft.com/office/drawing/2010/main">
        <mc:Choice Requires="a14">
          <p:sp>
            <p:nvSpPr>
              <p:cNvPr id="4" name="Espace réservé du contenu 2"/>
              <p:cNvSpPr>
                <a:spLocks noGrp="1"/>
              </p:cNvSpPr>
              <p:nvPr>
                <p:ph idx="1"/>
              </p:nvPr>
            </p:nvSpPr>
            <p:spPr>
              <a:xfrm>
                <a:off x="2216727" y="1936866"/>
                <a:ext cx="9480665" cy="4519352"/>
              </a:xfrm>
            </p:spPr>
            <p:txBody>
              <a:bodyPr>
                <a:noAutofit/>
              </a:bodyPr>
              <a:lstStyle/>
              <a:p>
                <a:pPr lvl="0" algn="just">
                  <a:lnSpc>
                    <a:spcPct val="150000"/>
                  </a:lnSpc>
                </a:pP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𝑅𝐷</m:t>
                        </m:r>
                      </m:e>
                    </m:acc>
                    <m:r>
                      <a:rPr lang="fr-FR" sz="2400" i="1">
                        <a:latin typeface="Cambria Math" panose="02040503050406030204" pitchFamily="18" charset="0"/>
                      </a:rPr>
                      <m:t> </m:t>
                    </m:r>
                  </m:oMath>
                </a14:m>
                <a:r>
                  <a:rPr lang="fr-FR" sz="2400" dirty="0"/>
                  <a:t>: Configuration du port D en lecture. A 1 Les contenus du registre PORTD sont disponibles sur les broches du port D.</a:t>
                </a:r>
              </a:p>
              <a:p>
                <a:pPr lvl="0" algn="just">
                  <a:lnSpc>
                    <a:spcPct val="150000"/>
                  </a:lnSpc>
                </a:pP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𝑊𝑅</m:t>
                        </m:r>
                      </m:e>
                    </m:acc>
                    <m:r>
                      <a:rPr lang="fr-FR" sz="2400" i="1">
                        <a:latin typeface="Cambria Math" panose="02040503050406030204" pitchFamily="18" charset="0"/>
                      </a:rPr>
                      <m:t> </m:t>
                    </m:r>
                  </m:oMath>
                </a14:m>
                <a:r>
                  <a:rPr lang="fr-FR" sz="2400" dirty="0"/>
                  <a:t>: Configuration du port D en écriture. A 1 Les valeurs des broches du port D sont stockées dans le registre PORTD.</a:t>
                </a:r>
              </a:p>
              <a:p>
                <a:pPr lvl="0" algn="just">
                  <a:lnSpc>
                    <a:spcPct val="150000"/>
                  </a:lnSpc>
                </a:pPr>
                <a14:m>
                  <m:oMath xmlns:m="http://schemas.openxmlformats.org/officeDocument/2006/math">
                    <m:acc>
                      <m:accPr>
                        <m:chr m:val="̅"/>
                        <m:ctrlPr>
                          <a:rPr lang="fr-FR" sz="2400" i="1">
                            <a:latin typeface="Cambria Math" panose="02040503050406030204" pitchFamily="18" charset="0"/>
                          </a:rPr>
                        </m:ctrlPr>
                      </m:accPr>
                      <m:e>
                        <m:r>
                          <a:rPr lang="fr-FR" sz="2400" i="1">
                            <a:latin typeface="Cambria Math" panose="02040503050406030204" pitchFamily="18" charset="0"/>
                          </a:rPr>
                          <m:t>𝐶𝑆</m:t>
                        </m:r>
                      </m:e>
                    </m:acc>
                    <m:r>
                      <a:rPr lang="fr-FR" sz="2400" i="1">
                        <a:latin typeface="Cambria Math" panose="02040503050406030204" pitchFamily="18" charset="0"/>
                      </a:rPr>
                      <m:t> </m:t>
                    </m:r>
                  </m:oMath>
                </a14:m>
                <a:r>
                  <a:rPr lang="fr-FR" sz="2400" dirty="0"/>
                  <a:t>: Contrôle de la sélection du composant en mode PSP. A 0 le composant est sélectionné.</a:t>
                </a:r>
              </a:p>
            </p:txBody>
          </p:sp>
        </mc:Choice>
        <mc:Fallback xmlns="">
          <p:sp>
            <p:nvSpPr>
              <p:cNvPr id="4" name="Espace réservé du contenu 2"/>
              <p:cNvSpPr>
                <a:spLocks noGrp="1" noRot="1" noChangeAspect="1" noMove="1" noResize="1" noEditPoints="1" noAdjustHandles="1" noChangeArrowheads="1" noChangeShapeType="1" noTextEdit="1"/>
              </p:cNvSpPr>
              <p:nvPr>
                <p:ph idx="1"/>
              </p:nvPr>
            </p:nvSpPr>
            <p:spPr>
              <a:xfrm>
                <a:off x="2216727" y="1936866"/>
                <a:ext cx="9480665" cy="4519352"/>
              </a:xfrm>
              <a:blipFill rotWithShape="0">
                <a:blip r:embed="rId2"/>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419236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0" y="2130829"/>
            <a:ext cx="9480665" cy="570807"/>
          </a:xfrm>
        </p:spPr>
        <p:txBody>
          <a:bodyPr>
            <a:noAutofit/>
          </a:bodyPr>
          <a:lstStyle/>
          <a:p>
            <a:pPr lvl="0" algn="just">
              <a:lnSpc>
                <a:spcPct val="150000"/>
              </a:lnSpc>
            </a:pPr>
            <a:r>
              <a:rPr lang="fr-FR" sz="2400" b="1" i="1" dirty="0"/>
              <a:t>Description du registre TRISE.</a:t>
            </a:r>
            <a:endParaRPr lang="fr-FR" sz="2400" dirty="0"/>
          </a:p>
        </p:txBody>
      </p:sp>
      <p:pic>
        <p:nvPicPr>
          <p:cNvPr id="5" name="Image 4"/>
          <p:cNvPicPr/>
          <p:nvPr/>
        </p:nvPicPr>
        <p:blipFill>
          <a:blip r:embed="rId2"/>
          <a:stretch>
            <a:fillRect/>
          </a:stretch>
        </p:blipFill>
        <p:spPr>
          <a:xfrm>
            <a:off x="4696691" y="0"/>
            <a:ext cx="7495309" cy="6858000"/>
          </a:xfrm>
          <a:prstGeom prst="rect">
            <a:avLst/>
          </a:prstGeom>
        </p:spPr>
      </p:pic>
    </p:spTree>
    <p:extLst>
      <p:ext uri="{BB962C8B-B14F-4D97-AF65-F5344CB8AC3E}">
        <p14:creationId xmlns:p14="http://schemas.microsoft.com/office/powerpoint/2010/main" val="233613484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dirty="0"/>
              <a:t>V.2. PIC16F877A: </a:t>
            </a:r>
            <a:br>
              <a:rPr lang="fr-FR" dirty="0"/>
            </a:br>
            <a:r>
              <a:rPr lang="fr-FR" dirty="0"/>
              <a:t>Communication avec l’extérieur</a:t>
            </a:r>
          </a:p>
        </p:txBody>
      </p:sp>
      <p:sp>
        <p:nvSpPr>
          <p:cNvPr id="4" name="Espace réservé du contenu 2"/>
          <p:cNvSpPr>
            <a:spLocks noGrp="1"/>
          </p:cNvSpPr>
          <p:nvPr>
            <p:ph idx="1"/>
          </p:nvPr>
        </p:nvSpPr>
        <p:spPr>
          <a:xfrm>
            <a:off x="2636520" y="1936866"/>
            <a:ext cx="9060872" cy="4800600"/>
          </a:xfrm>
        </p:spPr>
        <p:txBody>
          <a:bodyPr>
            <a:noAutofit/>
          </a:bodyPr>
          <a:lstStyle/>
          <a:p>
            <a:pPr algn="just">
              <a:lnSpc>
                <a:spcPct val="150000"/>
              </a:lnSpc>
            </a:pPr>
            <a:r>
              <a:rPr lang="fr-FR" sz="2400" b="1" dirty="0"/>
              <a:t>Le module MSSP en mode SPI</a:t>
            </a:r>
          </a:p>
          <a:p>
            <a:pPr lvl="1" algn="just">
              <a:lnSpc>
                <a:spcPct val="150000"/>
              </a:lnSpc>
            </a:pPr>
            <a:r>
              <a:rPr lang="fr-FR" sz="2400" dirty="0"/>
              <a:t>Le module MSSP, pour Master Synchronous Serial Port, permet l’échange de données du PIC® avec le monde extérieur, en utilisant des transmissions série synchrones.</a:t>
            </a:r>
          </a:p>
          <a:p>
            <a:pPr lvl="1" algn="just">
              <a:lnSpc>
                <a:spcPct val="150000"/>
              </a:lnSpc>
            </a:pPr>
            <a:r>
              <a:rPr lang="fr-FR" sz="2400" dirty="0"/>
              <a:t>Le diagramme correspondant est le suivant :</a:t>
            </a:r>
          </a:p>
        </p:txBody>
      </p:sp>
    </p:spTree>
    <p:extLst>
      <p:ext uri="{BB962C8B-B14F-4D97-AF65-F5344CB8AC3E}">
        <p14:creationId xmlns:p14="http://schemas.microsoft.com/office/powerpoint/2010/main" val="17167858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tretch>
            <a:fillRect/>
          </a:stretch>
        </p:blipFill>
        <p:spPr>
          <a:xfrm>
            <a:off x="4100945" y="27705"/>
            <a:ext cx="4042930" cy="6775739"/>
          </a:xfrm>
          <a:prstGeom prst="rect">
            <a:avLst/>
          </a:prstGeom>
        </p:spPr>
      </p:pic>
    </p:spTree>
    <p:extLst>
      <p:ext uri="{BB962C8B-B14F-4D97-AF65-F5344CB8AC3E}">
        <p14:creationId xmlns:p14="http://schemas.microsoft.com/office/powerpoint/2010/main" val="44361915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2216727" y="1936866"/>
            <a:ext cx="9480665" cy="4588625"/>
          </a:xfrm>
        </p:spPr>
        <p:txBody>
          <a:bodyPr>
            <a:noAutofit/>
          </a:bodyPr>
          <a:lstStyle/>
          <a:p>
            <a:pPr algn="just">
              <a:lnSpc>
                <a:spcPct val="150000"/>
              </a:lnSpc>
            </a:pPr>
            <a:r>
              <a:rPr lang="fr-FR" sz="2800" b="1" dirty="0"/>
              <a:t>Les liaisons séries.</a:t>
            </a:r>
          </a:p>
          <a:p>
            <a:pPr lvl="1" algn="just">
              <a:lnSpc>
                <a:spcPct val="150000"/>
              </a:lnSpc>
            </a:pPr>
            <a:r>
              <a:rPr lang="fr-FR" sz="2600" dirty="0"/>
              <a:t>Une liaison série est une liaison qui transfère les données bit après bit (en série), au contraire d’une liaison parallèle, qui transmet un mot à la fois (mot de 8 bits, 16 bits, ou plus suivant le processeur ou l’interface).</a:t>
            </a:r>
          </a:p>
        </p:txBody>
      </p:sp>
    </p:spTree>
    <p:extLst>
      <p:ext uri="{BB962C8B-B14F-4D97-AF65-F5344CB8AC3E}">
        <p14:creationId xmlns:p14="http://schemas.microsoft.com/office/powerpoint/2010/main" val="409137309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2202873" y="1936866"/>
            <a:ext cx="9480665" cy="4921134"/>
          </a:xfrm>
        </p:spPr>
        <p:txBody>
          <a:bodyPr>
            <a:noAutofit/>
          </a:bodyPr>
          <a:lstStyle/>
          <a:p>
            <a:pPr algn="just">
              <a:lnSpc>
                <a:spcPct val="150000"/>
              </a:lnSpc>
            </a:pPr>
            <a:r>
              <a:rPr lang="fr-FR" sz="2800" b="1" dirty="0"/>
              <a:t>Les liaisons synchrones.</a:t>
            </a:r>
          </a:p>
          <a:p>
            <a:pPr lvl="1" algn="just">
              <a:lnSpc>
                <a:spcPct val="150000"/>
              </a:lnSpc>
            </a:pPr>
            <a:r>
              <a:rPr lang="fr-FR" sz="2600" dirty="0"/>
              <a:t>Une liaison pour laquelle l’émetteur ou le récepteur fournit un signal qui déterminera non seulement le début et la fin de chaque octet, mais également la position de chaque état stable des bits.</a:t>
            </a:r>
          </a:p>
        </p:txBody>
      </p:sp>
    </p:spTree>
    <p:extLst>
      <p:ext uri="{BB962C8B-B14F-4D97-AF65-F5344CB8AC3E}">
        <p14:creationId xmlns:p14="http://schemas.microsoft.com/office/powerpoint/2010/main" val="236681182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2202873" y="1936866"/>
            <a:ext cx="9480665" cy="4921134"/>
          </a:xfrm>
        </p:spPr>
        <p:txBody>
          <a:bodyPr>
            <a:noAutofit/>
          </a:bodyPr>
          <a:lstStyle/>
          <a:p>
            <a:pPr algn="just">
              <a:lnSpc>
                <a:spcPct val="150000"/>
              </a:lnSpc>
            </a:pPr>
            <a:r>
              <a:rPr lang="fr-FR" sz="2800" b="1" dirty="0"/>
              <a:t>Les liaisons synchrones.</a:t>
            </a:r>
          </a:p>
          <a:p>
            <a:pPr lvl="1" algn="just">
              <a:lnSpc>
                <a:spcPct val="150000"/>
              </a:lnSpc>
            </a:pPr>
            <a:r>
              <a:rPr lang="fr-FR" sz="2800" dirty="0"/>
              <a:t>Nous voyons donc que ce fonctionnement nécessite en plus des lignes de communication (entrée et sortie de données), une ligne qui véhicule le signal de synchronisation (on parlera d’horloge). </a:t>
            </a:r>
            <a:endParaRPr lang="fr-FR" sz="2600" dirty="0"/>
          </a:p>
        </p:txBody>
      </p:sp>
    </p:spTree>
    <p:extLst>
      <p:ext uri="{BB962C8B-B14F-4D97-AF65-F5344CB8AC3E}">
        <p14:creationId xmlns:p14="http://schemas.microsoft.com/office/powerpoint/2010/main" val="295929292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2202873" y="1936866"/>
            <a:ext cx="9480665" cy="4921134"/>
          </a:xfrm>
        </p:spPr>
        <p:txBody>
          <a:bodyPr>
            <a:noAutofit/>
          </a:bodyPr>
          <a:lstStyle/>
          <a:p>
            <a:pPr lvl="1" algn="just">
              <a:lnSpc>
                <a:spcPct val="150000"/>
              </a:lnSpc>
            </a:pPr>
            <a:r>
              <a:rPr lang="fr-FR" sz="3000" dirty="0"/>
              <a:t>Il y a 2 façons d’envoyer les bits en série :</a:t>
            </a:r>
          </a:p>
          <a:p>
            <a:pPr lvl="2" algn="just">
              <a:lnSpc>
                <a:spcPct val="150000"/>
              </a:lnSpc>
            </a:pPr>
            <a:r>
              <a:rPr lang="fr-FR" sz="2800" dirty="0"/>
              <a:t>Soit on commence par le bit 7, et on poursuit jusqu’au bit 0. C’est la méthode utilisée par le module MSSP.</a:t>
            </a:r>
          </a:p>
          <a:p>
            <a:pPr lvl="2" algn="just">
              <a:lnSpc>
                <a:spcPct val="150000"/>
              </a:lnSpc>
            </a:pPr>
            <a:r>
              <a:rPr lang="fr-FR" sz="2800" dirty="0"/>
              <a:t>Soit on procéde de façon inverse, d’abord le bit 0 jusqu’au bit de poids le plus fort. C’est la méthode utilisée par le module USART.</a:t>
            </a:r>
          </a:p>
        </p:txBody>
      </p:sp>
    </p:spTree>
    <p:extLst>
      <p:ext uri="{BB962C8B-B14F-4D97-AF65-F5344CB8AC3E}">
        <p14:creationId xmlns:p14="http://schemas.microsoft.com/office/powerpoint/2010/main" val="829465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742950" indent="-742950" algn="ctr">
              <a:lnSpc>
                <a:spcPct val="150000"/>
              </a:lnSpc>
              <a:buFont typeface="+mj-lt"/>
              <a:buAutoNum type="romanUcPeriod"/>
            </a:pPr>
            <a:r>
              <a:rPr lang="fr-FR" dirty="0"/>
              <a:t>GÉNÉRALITÉ</a:t>
            </a:r>
          </a:p>
        </p:txBody>
      </p:sp>
      <p:graphicFrame>
        <p:nvGraphicFramePr>
          <p:cNvPr id="6" name="Diagramme 5"/>
          <p:cNvGraphicFramePr/>
          <p:nvPr>
            <p:extLst>
              <p:ext uri="{D42A27DB-BD31-4B8C-83A1-F6EECF244321}">
                <p14:modId xmlns:p14="http://schemas.microsoft.com/office/powerpoint/2010/main" val="2634026718"/>
              </p:ext>
            </p:extLst>
          </p:nvPr>
        </p:nvGraphicFramePr>
        <p:xfrm>
          <a:off x="10214" y="2327563"/>
          <a:ext cx="12181786" cy="418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592129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999" y="447188"/>
            <a:ext cx="11201891" cy="970450"/>
          </a:xfrm>
        </p:spPr>
        <p:txBody>
          <a:bodyPr/>
          <a:lstStyle/>
          <a:p>
            <a:pPr lvl="0" algn="ctr"/>
            <a:r>
              <a:rPr lang="fr-FR" sz="4400"/>
              <a:t>I.4</a:t>
            </a:r>
            <a:r>
              <a:rPr lang="fr-FR" sz="4400" dirty="0"/>
              <a:t>. Avantages et inconvénients</a:t>
            </a:r>
          </a:p>
        </p:txBody>
      </p:sp>
      <p:graphicFrame>
        <p:nvGraphicFramePr>
          <p:cNvPr id="3" name="Diagramme 2"/>
          <p:cNvGraphicFramePr/>
          <p:nvPr/>
        </p:nvGraphicFramePr>
        <p:xfrm>
          <a:off x="1704109" y="2161309"/>
          <a:ext cx="9005455" cy="443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0636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1801091" y="1936866"/>
            <a:ext cx="9882447" cy="1194261"/>
          </a:xfrm>
        </p:spPr>
        <p:txBody>
          <a:bodyPr>
            <a:noAutofit/>
          </a:bodyPr>
          <a:lstStyle/>
          <a:p>
            <a:pPr lvl="1" algn="just">
              <a:lnSpc>
                <a:spcPct val="150000"/>
              </a:lnSpc>
            </a:pPr>
            <a:r>
              <a:rPr lang="fr-FR" sz="2800" dirty="0"/>
              <a:t>Voici un exemple de réception d’un mot de 8 bits en mode série synchrone. </a:t>
            </a:r>
          </a:p>
        </p:txBody>
      </p:sp>
      <p:pic>
        <p:nvPicPr>
          <p:cNvPr id="5" name="Image 4"/>
          <p:cNvPicPr/>
          <p:nvPr/>
        </p:nvPicPr>
        <p:blipFill>
          <a:blip r:embed="rId2"/>
          <a:stretch>
            <a:fillRect/>
          </a:stretch>
        </p:blipFill>
        <p:spPr>
          <a:xfrm>
            <a:off x="1801091" y="3441988"/>
            <a:ext cx="9567052" cy="3416012"/>
          </a:xfrm>
          <a:prstGeom prst="rect">
            <a:avLst/>
          </a:prstGeom>
        </p:spPr>
      </p:pic>
    </p:spTree>
    <p:extLst>
      <p:ext uri="{BB962C8B-B14F-4D97-AF65-F5344CB8AC3E}">
        <p14:creationId xmlns:p14="http://schemas.microsoft.com/office/powerpoint/2010/main" val="32571221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1801091" y="1936866"/>
            <a:ext cx="9882447" cy="1194261"/>
          </a:xfrm>
        </p:spPr>
        <p:txBody>
          <a:bodyPr>
            <a:noAutofit/>
          </a:bodyPr>
          <a:lstStyle/>
          <a:p>
            <a:pPr algn="just"/>
            <a:r>
              <a:rPr lang="fr-FR" sz="2800" dirty="0"/>
              <a:t>Voici un second exemple, qui donne une lecture concrète de l’octet 0b10011010.</a:t>
            </a:r>
          </a:p>
        </p:txBody>
      </p:sp>
      <p:pic>
        <p:nvPicPr>
          <p:cNvPr id="6" name="Image 5"/>
          <p:cNvPicPr/>
          <p:nvPr/>
        </p:nvPicPr>
        <p:blipFill>
          <a:blip r:embed="rId2"/>
          <a:stretch>
            <a:fillRect/>
          </a:stretch>
        </p:blipFill>
        <p:spPr>
          <a:xfrm>
            <a:off x="1205346" y="3019424"/>
            <a:ext cx="10307782" cy="3838575"/>
          </a:xfrm>
          <a:prstGeom prst="rect">
            <a:avLst/>
          </a:prstGeom>
        </p:spPr>
      </p:pic>
    </p:spTree>
    <p:extLst>
      <p:ext uri="{BB962C8B-B14F-4D97-AF65-F5344CB8AC3E}">
        <p14:creationId xmlns:p14="http://schemas.microsoft.com/office/powerpoint/2010/main" val="237146072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6145" y="114679"/>
            <a:ext cx="10571998" cy="1395467"/>
          </a:xfrm>
        </p:spPr>
        <p:txBody>
          <a:bodyPr/>
          <a:lstStyle/>
          <a:p>
            <a:pPr lvl="0" algn="ctr"/>
            <a:r>
              <a:rPr lang="fr-FR" sz="3600" dirty="0"/>
              <a:t>V.2. PIC16F877A: </a:t>
            </a:r>
            <a:br>
              <a:rPr lang="fr-FR" sz="3600" dirty="0"/>
            </a:br>
            <a:r>
              <a:rPr lang="fr-FR" sz="3600" dirty="0"/>
              <a:t>Communication avec l’extérieur: le mode SPI</a:t>
            </a:r>
          </a:p>
        </p:txBody>
      </p:sp>
      <p:sp>
        <p:nvSpPr>
          <p:cNvPr id="4" name="Espace réservé du contenu 2"/>
          <p:cNvSpPr>
            <a:spLocks noGrp="1"/>
          </p:cNvSpPr>
          <p:nvPr>
            <p:ph idx="1"/>
          </p:nvPr>
        </p:nvSpPr>
        <p:spPr>
          <a:xfrm>
            <a:off x="2202873" y="1936866"/>
            <a:ext cx="9480665" cy="4921134"/>
          </a:xfrm>
        </p:spPr>
        <p:txBody>
          <a:bodyPr>
            <a:noAutofit/>
          </a:bodyPr>
          <a:lstStyle/>
          <a:p>
            <a:pPr algn="just">
              <a:lnSpc>
                <a:spcPct val="150000"/>
              </a:lnSpc>
            </a:pPr>
            <a:r>
              <a:rPr lang="fr-FR" sz="2800" b="1" dirty="0"/>
              <a:t>Le mode SPI.</a:t>
            </a:r>
          </a:p>
          <a:p>
            <a:pPr lvl="1" algn="just">
              <a:lnSpc>
                <a:spcPct val="150000"/>
              </a:lnSpc>
            </a:pPr>
            <a:r>
              <a:rPr lang="fr-FR" sz="2800" dirty="0"/>
              <a:t>SPI signifie Serial Peripheral Interface. Ce mode correspond à un fonctionnement « standard » du port série synchrone. Il permet d’interconnecter de façon flexible et paramétrable différents composants avec les 16F87x.</a:t>
            </a:r>
            <a:endParaRPr lang="fr-FR" sz="2600" dirty="0"/>
          </a:p>
        </p:txBody>
      </p:sp>
    </p:spTree>
    <p:extLst>
      <p:ext uri="{BB962C8B-B14F-4D97-AF65-F5344CB8AC3E}">
        <p14:creationId xmlns:p14="http://schemas.microsoft.com/office/powerpoint/2010/main" val="94188447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5452255" cy="4671753"/>
          </a:xfrm>
        </p:spPr>
        <p:txBody>
          <a:bodyPr>
            <a:noAutofit/>
          </a:bodyPr>
          <a:lstStyle/>
          <a:p>
            <a:pPr algn="just">
              <a:lnSpc>
                <a:spcPct val="150000"/>
              </a:lnSpc>
            </a:pPr>
            <a:r>
              <a:rPr lang="fr-FR" sz="2800" b="1" dirty="0"/>
              <a:t>Le mode SPI.</a:t>
            </a:r>
          </a:p>
          <a:p>
            <a:pPr lvl="1" algn="just">
              <a:lnSpc>
                <a:spcPct val="150000"/>
              </a:lnSpc>
            </a:pPr>
            <a:r>
              <a:rPr lang="fr-FR" sz="2800" b="1" dirty="0"/>
              <a:t>SDI </a:t>
            </a:r>
            <a:r>
              <a:rPr lang="fr-FR" sz="2800" dirty="0"/>
              <a:t>(Serial Data Input)</a:t>
            </a:r>
          </a:p>
          <a:p>
            <a:pPr lvl="1" algn="just">
              <a:lnSpc>
                <a:spcPct val="150000"/>
              </a:lnSpc>
            </a:pPr>
            <a:r>
              <a:rPr lang="fr-FR" sz="2800" b="1" dirty="0"/>
              <a:t>SDO</a:t>
            </a:r>
            <a:r>
              <a:rPr lang="fr-FR" sz="2800" dirty="0"/>
              <a:t> (Serial Data Output)</a:t>
            </a:r>
          </a:p>
          <a:p>
            <a:pPr lvl="1" algn="just">
              <a:lnSpc>
                <a:spcPct val="150000"/>
              </a:lnSpc>
            </a:pPr>
            <a:r>
              <a:rPr lang="fr-FR" sz="2800" b="1" dirty="0"/>
              <a:t>SCK</a:t>
            </a:r>
            <a:r>
              <a:rPr lang="fr-FR" sz="2800" dirty="0"/>
              <a:t> (Serial ClocK)</a:t>
            </a:r>
          </a:p>
          <a:p>
            <a:pPr lvl="1" algn="just">
              <a:lnSpc>
                <a:spcPct val="150000"/>
              </a:lnSpc>
            </a:pPr>
            <a:r>
              <a:rPr lang="fr-FR" sz="2800" b="1" i="1" dirty="0"/>
              <a:t>SS</a:t>
            </a:r>
            <a:r>
              <a:rPr lang="fr-FR" sz="2800" i="1" dirty="0"/>
              <a:t> (</a:t>
            </a:r>
            <a:r>
              <a:rPr lang="fr-FR" sz="2800" dirty="0"/>
              <a:t>Slave Select)</a:t>
            </a:r>
            <a:endParaRPr lang="fr-FR" sz="2600" dirty="0"/>
          </a:p>
        </p:txBody>
      </p:sp>
      <p:pic>
        <p:nvPicPr>
          <p:cNvPr id="5" name="Image 4"/>
          <p:cNvPicPr/>
          <p:nvPr/>
        </p:nvPicPr>
        <p:blipFill>
          <a:blip r:embed="rId2"/>
          <a:stretch>
            <a:fillRect/>
          </a:stretch>
        </p:blipFill>
        <p:spPr>
          <a:xfrm>
            <a:off x="6895234" y="114679"/>
            <a:ext cx="4839566" cy="6743321"/>
          </a:xfrm>
          <a:prstGeom prst="rect">
            <a:avLst/>
          </a:prstGeom>
        </p:spPr>
      </p:pic>
    </p:spTree>
    <p:extLst>
      <p:ext uri="{BB962C8B-B14F-4D97-AF65-F5344CB8AC3E}">
        <p14:creationId xmlns:p14="http://schemas.microsoft.com/office/powerpoint/2010/main" val="328260930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5452255" cy="4671753"/>
          </a:xfrm>
        </p:spPr>
        <p:txBody>
          <a:bodyPr>
            <a:noAutofit/>
          </a:bodyPr>
          <a:lstStyle/>
          <a:p>
            <a:pPr lvl="1" algn="just">
              <a:lnSpc>
                <a:spcPct val="150000"/>
              </a:lnSpc>
            </a:pPr>
            <a:r>
              <a:rPr lang="fr-FR" sz="2800" b="1" dirty="0"/>
              <a:t>Liaison full duplex</a:t>
            </a:r>
            <a:endParaRPr lang="fr-FR" sz="2600" dirty="0"/>
          </a:p>
        </p:txBody>
      </p:sp>
      <p:pic>
        <p:nvPicPr>
          <p:cNvPr id="6" name="Image 5"/>
          <p:cNvPicPr/>
          <p:nvPr/>
        </p:nvPicPr>
        <p:blipFill>
          <a:blip r:embed="rId2"/>
          <a:stretch>
            <a:fillRect/>
          </a:stretch>
        </p:blipFill>
        <p:spPr>
          <a:xfrm>
            <a:off x="5179001" y="1895300"/>
            <a:ext cx="6583507" cy="4962700"/>
          </a:xfrm>
          <a:prstGeom prst="rect">
            <a:avLst/>
          </a:prstGeom>
        </p:spPr>
      </p:pic>
    </p:spTree>
    <p:extLst>
      <p:ext uri="{BB962C8B-B14F-4D97-AF65-F5344CB8AC3E}">
        <p14:creationId xmlns:p14="http://schemas.microsoft.com/office/powerpoint/2010/main" val="216375748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5452255" cy="4671753"/>
          </a:xfrm>
        </p:spPr>
        <p:txBody>
          <a:bodyPr>
            <a:noAutofit/>
          </a:bodyPr>
          <a:lstStyle/>
          <a:p>
            <a:pPr lvl="1" algn="just">
              <a:lnSpc>
                <a:spcPct val="150000"/>
              </a:lnSpc>
            </a:pPr>
            <a:r>
              <a:rPr lang="fr-FR" sz="2800" b="1" dirty="0"/>
              <a:t>Liaison full duplex</a:t>
            </a:r>
            <a:endParaRPr lang="fr-FR" sz="2600" dirty="0"/>
          </a:p>
        </p:txBody>
      </p:sp>
      <p:pic>
        <p:nvPicPr>
          <p:cNvPr id="5" name="Image 4"/>
          <p:cNvPicPr/>
          <p:nvPr/>
        </p:nvPicPr>
        <p:blipFill>
          <a:blip r:embed="rId2"/>
          <a:stretch>
            <a:fillRect/>
          </a:stretch>
        </p:blipFill>
        <p:spPr>
          <a:xfrm>
            <a:off x="6761019" y="637309"/>
            <a:ext cx="5430982" cy="6220691"/>
          </a:xfrm>
          <a:prstGeom prst="rect">
            <a:avLst/>
          </a:prstGeom>
        </p:spPr>
      </p:pic>
    </p:spTree>
    <p:extLst>
      <p:ext uri="{BB962C8B-B14F-4D97-AF65-F5344CB8AC3E}">
        <p14:creationId xmlns:p14="http://schemas.microsoft.com/office/powerpoint/2010/main" val="54647159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4482437" cy="4671753"/>
          </a:xfrm>
        </p:spPr>
        <p:txBody>
          <a:bodyPr>
            <a:noAutofit/>
          </a:bodyPr>
          <a:lstStyle/>
          <a:p>
            <a:pPr lvl="1" algn="just">
              <a:lnSpc>
                <a:spcPct val="150000"/>
              </a:lnSpc>
            </a:pPr>
            <a:r>
              <a:rPr lang="fr-FR" sz="2800" b="1" dirty="0"/>
              <a:t>Liaison half duplex et liaison simplex</a:t>
            </a:r>
            <a:endParaRPr lang="fr-FR" sz="2600" dirty="0"/>
          </a:p>
        </p:txBody>
      </p:sp>
      <p:pic>
        <p:nvPicPr>
          <p:cNvPr id="5" name="Image 4"/>
          <p:cNvPicPr/>
          <p:nvPr/>
        </p:nvPicPr>
        <p:blipFill>
          <a:blip r:embed="rId2"/>
          <a:stretch>
            <a:fillRect/>
          </a:stretch>
        </p:blipFill>
        <p:spPr>
          <a:xfrm>
            <a:off x="5515781" y="1895300"/>
            <a:ext cx="6219019" cy="4962700"/>
          </a:xfrm>
          <a:prstGeom prst="rect">
            <a:avLst/>
          </a:prstGeom>
        </p:spPr>
      </p:pic>
    </p:spTree>
    <p:extLst>
      <p:ext uri="{BB962C8B-B14F-4D97-AF65-F5344CB8AC3E}">
        <p14:creationId xmlns:p14="http://schemas.microsoft.com/office/powerpoint/2010/main" val="326455627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4482437" cy="4671753"/>
          </a:xfrm>
        </p:spPr>
        <p:txBody>
          <a:bodyPr>
            <a:noAutofit/>
          </a:bodyPr>
          <a:lstStyle/>
          <a:p>
            <a:pPr lvl="1" algn="just">
              <a:lnSpc>
                <a:spcPct val="150000"/>
              </a:lnSpc>
            </a:pPr>
            <a:r>
              <a:rPr lang="fr-FR" sz="2800" b="1" dirty="0"/>
              <a:t>Liaison half duplex et liaison simplex</a:t>
            </a:r>
            <a:endParaRPr lang="fr-FR" sz="2600" dirty="0"/>
          </a:p>
        </p:txBody>
      </p:sp>
      <p:pic>
        <p:nvPicPr>
          <p:cNvPr id="6" name="Image 5"/>
          <p:cNvPicPr/>
          <p:nvPr/>
        </p:nvPicPr>
        <p:blipFill>
          <a:blip r:embed="rId2"/>
          <a:stretch>
            <a:fillRect/>
          </a:stretch>
        </p:blipFill>
        <p:spPr>
          <a:xfrm>
            <a:off x="6622473" y="554182"/>
            <a:ext cx="5569527" cy="6303818"/>
          </a:xfrm>
          <a:prstGeom prst="rect">
            <a:avLst/>
          </a:prstGeom>
        </p:spPr>
      </p:pic>
    </p:spTree>
    <p:extLst>
      <p:ext uri="{BB962C8B-B14F-4D97-AF65-F5344CB8AC3E}">
        <p14:creationId xmlns:p14="http://schemas.microsoft.com/office/powerpoint/2010/main" val="128651904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4482437" cy="4671753"/>
          </a:xfrm>
        </p:spPr>
        <p:txBody>
          <a:bodyPr>
            <a:noAutofit/>
          </a:bodyPr>
          <a:lstStyle/>
          <a:p>
            <a:pPr lvl="1" algn="just">
              <a:lnSpc>
                <a:spcPct val="150000"/>
              </a:lnSpc>
            </a:pPr>
            <a:r>
              <a:rPr lang="fr-FR" sz="2800" b="1" dirty="0"/>
              <a:t>Liaison half duplex et liaison simplex</a:t>
            </a:r>
            <a:endParaRPr lang="fr-FR" sz="2600" dirty="0"/>
          </a:p>
        </p:txBody>
      </p:sp>
      <p:pic>
        <p:nvPicPr>
          <p:cNvPr id="5" name="Image 4"/>
          <p:cNvPicPr/>
          <p:nvPr/>
        </p:nvPicPr>
        <p:blipFill>
          <a:blip r:embed="rId2"/>
          <a:stretch>
            <a:fillRect/>
          </a:stretch>
        </p:blipFill>
        <p:spPr>
          <a:xfrm>
            <a:off x="6761018" y="1122218"/>
            <a:ext cx="5430982" cy="5735782"/>
          </a:xfrm>
          <a:prstGeom prst="rect">
            <a:avLst/>
          </a:prstGeom>
        </p:spPr>
      </p:pic>
    </p:spTree>
    <p:extLst>
      <p:ext uri="{BB962C8B-B14F-4D97-AF65-F5344CB8AC3E}">
        <p14:creationId xmlns:p14="http://schemas.microsoft.com/office/powerpoint/2010/main" val="57269786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14679"/>
            <a:ext cx="6761017" cy="1780623"/>
          </a:xfrm>
        </p:spPr>
        <p:txBody>
          <a:bodyPr/>
          <a:lstStyle/>
          <a:p>
            <a:pPr lvl="0" algn="ctr"/>
            <a:r>
              <a:rPr lang="fr-FR" sz="3200" dirty="0"/>
              <a:t>V.2. PIC16F877A: </a:t>
            </a:r>
            <a:br>
              <a:rPr lang="fr-FR" sz="3200" dirty="0"/>
            </a:br>
            <a:r>
              <a:rPr lang="fr-FR" sz="3200" dirty="0"/>
              <a:t>Communication avec l’extérieur: le mode SPI</a:t>
            </a:r>
          </a:p>
        </p:txBody>
      </p:sp>
      <p:sp>
        <p:nvSpPr>
          <p:cNvPr id="4" name="Espace réservé du contenu 2"/>
          <p:cNvSpPr>
            <a:spLocks noGrp="1"/>
          </p:cNvSpPr>
          <p:nvPr>
            <p:ph idx="1"/>
          </p:nvPr>
        </p:nvSpPr>
        <p:spPr>
          <a:xfrm>
            <a:off x="796145" y="1895301"/>
            <a:ext cx="5452255" cy="4671753"/>
          </a:xfrm>
        </p:spPr>
        <p:txBody>
          <a:bodyPr>
            <a:noAutofit/>
          </a:bodyPr>
          <a:lstStyle/>
          <a:p>
            <a:pPr algn="just">
              <a:lnSpc>
                <a:spcPct val="150000"/>
              </a:lnSpc>
            </a:pPr>
            <a:r>
              <a:rPr lang="fr-FR" sz="2800" b="1" dirty="0"/>
              <a:t>Les registres utilisés</a:t>
            </a:r>
            <a:endParaRPr lang="fr-FR" sz="2600" dirty="0"/>
          </a:p>
        </p:txBody>
      </p:sp>
    </p:spTree>
    <p:extLst>
      <p:ext uri="{BB962C8B-B14F-4D97-AF65-F5344CB8AC3E}">
        <p14:creationId xmlns:p14="http://schemas.microsoft.com/office/powerpoint/2010/main" val="3042939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999" y="447188"/>
            <a:ext cx="11201891" cy="970450"/>
          </a:xfrm>
        </p:spPr>
        <p:txBody>
          <a:bodyPr/>
          <a:lstStyle/>
          <a:p>
            <a:pPr lvl="0" algn="ctr"/>
            <a:r>
              <a:rPr lang="fr-FR" sz="4400" dirty="0"/>
              <a:t>I.4. Avantages et inconvénients</a:t>
            </a:r>
          </a:p>
        </p:txBody>
      </p:sp>
      <p:pic>
        <p:nvPicPr>
          <p:cNvPr id="4" name="Image 3"/>
          <p:cNvPicPr/>
          <p:nvPr/>
        </p:nvPicPr>
        <p:blipFill rotWithShape="1">
          <a:blip r:embed="rId2"/>
          <a:srcRect r="40388"/>
          <a:stretch/>
        </p:blipFill>
        <p:spPr>
          <a:xfrm>
            <a:off x="4821382" y="1842655"/>
            <a:ext cx="5599437" cy="4896625"/>
          </a:xfrm>
          <a:prstGeom prst="rect">
            <a:avLst/>
          </a:prstGeom>
        </p:spPr>
      </p:pic>
      <p:sp>
        <p:nvSpPr>
          <p:cNvPr id="3" name="Rectangle 2"/>
          <p:cNvSpPr/>
          <p:nvPr/>
        </p:nvSpPr>
        <p:spPr>
          <a:xfrm>
            <a:off x="2302629" y="2302224"/>
            <a:ext cx="2366353" cy="584775"/>
          </a:xfrm>
          <a:prstGeom prst="rect">
            <a:avLst/>
          </a:prstGeom>
        </p:spPr>
        <p:txBody>
          <a:bodyPr wrap="none">
            <a:spAutoFit/>
          </a:bodyPr>
          <a:lstStyle/>
          <a:p>
            <a:r>
              <a:rPr lang="fr-FR" sz="3200" b="1" dirty="0"/>
              <a:t>Avantages</a:t>
            </a:r>
          </a:p>
        </p:txBody>
      </p:sp>
    </p:spTree>
    <p:extLst>
      <p:ext uri="{BB962C8B-B14F-4D97-AF65-F5344CB8AC3E}">
        <p14:creationId xmlns:p14="http://schemas.microsoft.com/office/powerpoint/2010/main" val="2333302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2003714" y="0"/>
            <a:ext cx="7504100" cy="6858000"/>
          </a:xfrm>
          <a:prstGeom prst="rect">
            <a:avLst/>
          </a:prstGeom>
        </p:spPr>
      </p:pic>
    </p:spTree>
    <p:extLst>
      <p:ext uri="{BB962C8B-B14F-4D97-AF65-F5344CB8AC3E}">
        <p14:creationId xmlns:p14="http://schemas.microsoft.com/office/powerpoint/2010/main" val="107831861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618509" y="10664"/>
            <a:ext cx="6553199" cy="6805771"/>
          </a:xfrm>
          <a:prstGeom prst="rect">
            <a:avLst/>
          </a:prstGeom>
        </p:spPr>
      </p:pic>
    </p:spTree>
    <p:extLst>
      <p:ext uri="{BB962C8B-B14F-4D97-AF65-F5344CB8AC3E}">
        <p14:creationId xmlns:p14="http://schemas.microsoft.com/office/powerpoint/2010/main" val="380933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999" y="447188"/>
            <a:ext cx="11201891" cy="970450"/>
          </a:xfrm>
        </p:spPr>
        <p:txBody>
          <a:bodyPr/>
          <a:lstStyle/>
          <a:p>
            <a:pPr lvl="0" algn="ctr"/>
            <a:r>
              <a:rPr lang="fr-FR" sz="4400"/>
              <a:t>I.4</a:t>
            </a:r>
            <a:r>
              <a:rPr lang="fr-FR" sz="4400" dirty="0"/>
              <a:t>. Avantages et inconvénients</a:t>
            </a:r>
          </a:p>
        </p:txBody>
      </p:sp>
      <p:graphicFrame>
        <p:nvGraphicFramePr>
          <p:cNvPr id="3" name="Diagramme 2"/>
          <p:cNvGraphicFramePr/>
          <p:nvPr/>
        </p:nvGraphicFramePr>
        <p:xfrm>
          <a:off x="1704109" y="2161309"/>
          <a:ext cx="9005455" cy="443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066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3647814"/>
            <a:ext cx="12192000" cy="584775"/>
          </a:xfrm>
          <a:prstGeom prst="rect">
            <a:avLst/>
          </a:prstGeom>
        </p:spPr>
        <p:txBody>
          <a:bodyPr wrap="square">
            <a:spAutoFit/>
          </a:bodyPr>
          <a:lstStyle/>
          <a:p>
            <a:pPr algn="ctr"/>
            <a:r>
              <a:rPr lang="fr-FR" sz="3200" b="1" dirty="0">
                <a:solidFill>
                  <a:srgbClr val="FFFF00"/>
                </a:solidFill>
              </a:rPr>
              <a:t>II. AUTOMATES PROGRAMMABLES INDUSTRIELS (API).</a:t>
            </a:r>
          </a:p>
        </p:txBody>
      </p:sp>
      <p:sp>
        <p:nvSpPr>
          <p:cNvPr id="5" name="Titre 4"/>
          <p:cNvSpPr>
            <a:spLocks noGrp="1"/>
          </p:cNvSpPr>
          <p:nvPr>
            <p:ph type="title"/>
          </p:nvPr>
        </p:nvSpPr>
        <p:spPr/>
        <p:txBody>
          <a:bodyPr/>
          <a:lstStyle/>
          <a:p>
            <a:endParaRPr lang="fr-FR"/>
          </a:p>
        </p:txBody>
      </p:sp>
    </p:spTree>
    <p:extLst>
      <p:ext uri="{BB962C8B-B14F-4D97-AF65-F5344CB8AC3E}">
        <p14:creationId xmlns:p14="http://schemas.microsoft.com/office/powerpoint/2010/main" val="3942319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764" y="1901203"/>
            <a:ext cx="9244469" cy="4031873"/>
          </a:xfrm>
          <a:prstGeom prst="rect">
            <a:avLst/>
          </a:prstGeom>
        </p:spPr>
        <p:txBody>
          <a:bodyPr wrap="square">
            <a:spAutoFit/>
          </a:bodyPr>
          <a:lstStyle/>
          <a:p>
            <a:pPr algn="just">
              <a:lnSpc>
                <a:spcPct val="200000"/>
              </a:lnSpc>
            </a:pPr>
            <a:r>
              <a:rPr lang="fr-FR" sz="3200" dirty="0"/>
              <a:t>Une machine électronique, programmable par un personnel non informaticien et destiné à piloter, en temps réel et en ambiance industrielle, des procédés logiques.</a:t>
            </a:r>
          </a:p>
        </p:txBody>
      </p:sp>
      <p:sp>
        <p:nvSpPr>
          <p:cNvPr id="5" name="Titre 4"/>
          <p:cNvSpPr>
            <a:spLocks noGrp="1"/>
          </p:cNvSpPr>
          <p:nvPr>
            <p:ph type="title"/>
          </p:nvPr>
        </p:nvSpPr>
        <p:spPr/>
        <p:txBody>
          <a:bodyPr/>
          <a:lstStyle/>
          <a:p>
            <a:pPr algn="ctr"/>
            <a:r>
              <a:rPr lang="fr-FR" dirty="0"/>
              <a:t>API: c’est quoi?</a:t>
            </a:r>
          </a:p>
        </p:txBody>
      </p:sp>
    </p:spTree>
    <p:extLst>
      <p:ext uri="{BB962C8B-B14F-4D97-AF65-F5344CB8AC3E}">
        <p14:creationId xmlns:p14="http://schemas.microsoft.com/office/powerpoint/2010/main" val="316406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764" y="2457428"/>
            <a:ext cx="9244469" cy="3046988"/>
          </a:xfrm>
          <a:prstGeom prst="rect">
            <a:avLst/>
          </a:prstGeom>
        </p:spPr>
        <p:txBody>
          <a:bodyPr wrap="square">
            <a:spAutoFit/>
          </a:bodyPr>
          <a:lstStyle/>
          <a:p>
            <a:pPr marL="914400" lvl="1" indent="-457200" algn="just">
              <a:lnSpc>
                <a:spcPct val="150000"/>
              </a:lnSpc>
              <a:buFont typeface="Wingdings" panose="05000000000000000000" pitchFamily="2" charset="2"/>
              <a:buChar char="ü"/>
            </a:pPr>
            <a:r>
              <a:rPr lang="fr-FR" sz="3200" dirty="0"/>
              <a:t>La </a:t>
            </a:r>
            <a:r>
              <a:rPr lang="fr-FR" sz="3200" b="1" i="1" dirty="0"/>
              <a:t>commande:</a:t>
            </a:r>
            <a:r>
              <a:rPr lang="fr-FR" sz="3200" dirty="0"/>
              <a:t> élabore des actions à partir des informations fournies par les détecteurs et les capteurs.</a:t>
            </a:r>
          </a:p>
          <a:p>
            <a:pPr marL="914400" lvl="1" indent="-457200" algn="just">
              <a:lnSpc>
                <a:spcPct val="150000"/>
              </a:lnSpc>
              <a:buFont typeface="Wingdings" panose="05000000000000000000" pitchFamily="2" charset="2"/>
              <a:buChar char="ü"/>
            </a:pPr>
            <a:r>
              <a:rPr lang="fr-FR" sz="3200" dirty="0"/>
              <a:t>La </a:t>
            </a:r>
            <a:r>
              <a:rPr lang="fr-FR" sz="3200" b="1" i="1" dirty="0"/>
              <a:t>communication</a:t>
            </a:r>
            <a:endParaRPr lang="fr-FR" sz="3200" dirty="0"/>
          </a:p>
        </p:txBody>
      </p:sp>
      <p:sp>
        <p:nvSpPr>
          <p:cNvPr id="5" name="Titre 4"/>
          <p:cNvSpPr>
            <a:spLocks noGrp="1"/>
          </p:cNvSpPr>
          <p:nvPr>
            <p:ph type="title"/>
          </p:nvPr>
        </p:nvSpPr>
        <p:spPr/>
        <p:txBody>
          <a:bodyPr/>
          <a:lstStyle/>
          <a:p>
            <a:pPr algn="ctr">
              <a:lnSpc>
                <a:spcPct val="150000"/>
              </a:lnSpc>
            </a:pPr>
            <a:r>
              <a:rPr lang="fr-FR" sz="3200" dirty="0"/>
              <a:t>II.1. FONCTIONS GLOBALES D’UN SA</a:t>
            </a:r>
            <a:endParaRPr lang="fr-FR" sz="3200" dirty="0">
              <a:solidFill>
                <a:srgbClr val="FFFF00"/>
              </a:solidFill>
            </a:endParaRPr>
          </a:p>
        </p:txBody>
      </p:sp>
    </p:spTree>
    <p:extLst>
      <p:ext uri="{BB962C8B-B14F-4D97-AF65-F5344CB8AC3E}">
        <p14:creationId xmlns:p14="http://schemas.microsoft.com/office/powerpoint/2010/main" val="3709795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764" y="2027938"/>
            <a:ext cx="9244469" cy="3046988"/>
          </a:xfrm>
          <a:prstGeom prst="rect">
            <a:avLst/>
          </a:prstGeom>
        </p:spPr>
        <p:txBody>
          <a:bodyPr wrap="square">
            <a:spAutoFit/>
          </a:bodyPr>
          <a:lstStyle/>
          <a:p>
            <a:pPr algn="just">
              <a:lnSpc>
                <a:spcPct val="150000"/>
              </a:lnSpc>
            </a:pPr>
            <a:r>
              <a:rPr lang="fr-FR" sz="3200" b="1" dirty="0"/>
              <a:t>Les fonctions du système de commande :</a:t>
            </a:r>
          </a:p>
          <a:p>
            <a:pPr marL="457200" lvl="0" indent="-457200" algn="just">
              <a:lnSpc>
                <a:spcPct val="150000"/>
              </a:lnSpc>
              <a:buFont typeface="Wingdings" panose="05000000000000000000" pitchFamily="2" charset="2"/>
              <a:buChar char="ü"/>
            </a:pPr>
            <a:r>
              <a:rPr lang="fr-FR" sz="3200" dirty="0"/>
              <a:t>fonctions logiques: remplir la cuve (durée, volume, niveau...), la vidanger, agiter la solution, mettre le chauffage.</a:t>
            </a:r>
          </a:p>
        </p:txBody>
      </p:sp>
      <p:sp>
        <p:nvSpPr>
          <p:cNvPr id="5" name="Titre 4"/>
          <p:cNvSpPr>
            <a:spLocks noGrp="1"/>
          </p:cNvSpPr>
          <p:nvPr>
            <p:ph type="title"/>
          </p:nvPr>
        </p:nvSpPr>
        <p:spPr/>
        <p:txBody>
          <a:bodyPr/>
          <a:lstStyle/>
          <a:p>
            <a:pPr algn="ctr">
              <a:lnSpc>
                <a:spcPct val="150000"/>
              </a:lnSpc>
            </a:pPr>
            <a:r>
              <a:rPr lang="fr-FR" sz="3200" dirty="0"/>
              <a:t>II.1. FONCTIONS GLOBALES D’UN SA</a:t>
            </a:r>
            <a:endParaRPr lang="fr-FR" sz="3200" dirty="0">
              <a:solidFill>
                <a:srgbClr val="FFFF00"/>
              </a:solidFill>
            </a:endParaRPr>
          </a:p>
        </p:txBody>
      </p:sp>
    </p:spTree>
    <p:extLst>
      <p:ext uri="{BB962C8B-B14F-4D97-AF65-F5344CB8AC3E}">
        <p14:creationId xmlns:p14="http://schemas.microsoft.com/office/powerpoint/2010/main" val="215225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764" y="2027938"/>
            <a:ext cx="9244469" cy="4524315"/>
          </a:xfrm>
          <a:prstGeom prst="rect">
            <a:avLst/>
          </a:prstGeom>
        </p:spPr>
        <p:txBody>
          <a:bodyPr wrap="square">
            <a:spAutoFit/>
          </a:bodyPr>
          <a:lstStyle/>
          <a:p>
            <a:pPr algn="just">
              <a:lnSpc>
                <a:spcPct val="150000"/>
              </a:lnSpc>
            </a:pPr>
            <a:r>
              <a:rPr lang="fr-FR" sz="3200" b="1" dirty="0"/>
              <a:t>Les fonctions du système de commande :</a:t>
            </a:r>
          </a:p>
          <a:p>
            <a:pPr marL="457200" lvl="0" indent="-457200" algn="just">
              <a:lnSpc>
                <a:spcPct val="150000"/>
              </a:lnSpc>
              <a:buFont typeface="Wingdings" panose="05000000000000000000" pitchFamily="2" charset="2"/>
              <a:buChar char="ü"/>
            </a:pPr>
            <a:r>
              <a:rPr lang="fr-FR" sz="3200" dirty="0"/>
              <a:t>fonctions de régulation : réguler la température autour de la consigne, réguler le pH d’une solution.</a:t>
            </a:r>
          </a:p>
          <a:p>
            <a:pPr marL="457200" lvl="0" indent="-457200" algn="just">
              <a:lnSpc>
                <a:spcPct val="150000"/>
              </a:lnSpc>
              <a:buFont typeface="Wingdings" panose="05000000000000000000" pitchFamily="2" charset="2"/>
              <a:buChar char="ü"/>
            </a:pPr>
            <a:r>
              <a:rPr lang="fr-FR" sz="3200" dirty="0"/>
              <a:t>fonctions de production: calculer le point d'arrêt de la fermentation...</a:t>
            </a:r>
          </a:p>
        </p:txBody>
      </p:sp>
      <p:sp>
        <p:nvSpPr>
          <p:cNvPr id="5" name="Titre 4"/>
          <p:cNvSpPr>
            <a:spLocks noGrp="1"/>
          </p:cNvSpPr>
          <p:nvPr>
            <p:ph type="title"/>
          </p:nvPr>
        </p:nvSpPr>
        <p:spPr/>
        <p:txBody>
          <a:bodyPr/>
          <a:lstStyle/>
          <a:p>
            <a:pPr algn="ctr">
              <a:lnSpc>
                <a:spcPct val="150000"/>
              </a:lnSpc>
            </a:pPr>
            <a:r>
              <a:rPr lang="fr-FR" sz="3200" dirty="0"/>
              <a:t>II.1. FONCTIONS GLOBALES D’UN SA</a:t>
            </a:r>
            <a:endParaRPr lang="fr-FR" sz="3200" dirty="0">
              <a:solidFill>
                <a:srgbClr val="FFFF00"/>
              </a:solidFill>
            </a:endParaRPr>
          </a:p>
        </p:txBody>
      </p:sp>
    </p:spTree>
    <p:extLst>
      <p:ext uri="{BB962C8B-B14F-4D97-AF65-F5344CB8AC3E}">
        <p14:creationId xmlns:p14="http://schemas.microsoft.com/office/powerpoint/2010/main" val="3282621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764" y="2027938"/>
            <a:ext cx="9244469" cy="3046988"/>
          </a:xfrm>
          <a:prstGeom prst="rect">
            <a:avLst/>
          </a:prstGeom>
        </p:spPr>
        <p:txBody>
          <a:bodyPr wrap="square">
            <a:spAutoFit/>
          </a:bodyPr>
          <a:lstStyle/>
          <a:p>
            <a:pPr algn="just">
              <a:lnSpc>
                <a:spcPct val="150000"/>
              </a:lnSpc>
            </a:pPr>
            <a:r>
              <a:rPr lang="fr-FR" sz="3200" b="1" dirty="0"/>
              <a:t>Les fonctions du système de commande :</a:t>
            </a:r>
          </a:p>
          <a:p>
            <a:pPr marL="457200" lvl="0" indent="-457200" algn="just">
              <a:lnSpc>
                <a:spcPct val="150000"/>
              </a:lnSpc>
              <a:buFont typeface="Wingdings" panose="05000000000000000000" pitchFamily="2" charset="2"/>
              <a:buChar char="ü"/>
            </a:pPr>
            <a:r>
              <a:rPr lang="fr-FR" sz="3200" dirty="0"/>
              <a:t>fonctions de surveillance : débordement de cuve, excès de température, de pH, dérive du processus de fermentation.</a:t>
            </a:r>
          </a:p>
        </p:txBody>
      </p:sp>
      <p:sp>
        <p:nvSpPr>
          <p:cNvPr id="5" name="Titre 4"/>
          <p:cNvSpPr>
            <a:spLocks noGrp="1"/>
          </p:cNvSpPr>
          <p:nvPr>
            <p:ph type="title"/>
          </p:nvPr>
        </p:nvSpPr>
        <p:spPr/>
        <p:txBody>
          <a:bodyPr/>
          <a:lstStyle/>
          <a:p>
            <a:pPr algn="ctr">
              <a:lnSpc>
                <a:spcPct val="150000"/>
              </a:lnSpc>
            </a:pPr>
            <a:r>
              <a:rPr lang="fr-FR" sz="3200" dirty="0"/>
              <a:t>II.1. FONCTIONS GLOBALES D’UN SA</a:t>
            </a:r>
            <a:endParaRPr lang="fr-FR" sz="3200" dirty="0">
              <a:solidFill>
                <a:srgbClr val="FFFF00"/>
              </a:solidFill>
            </a:endParaRPr>
          </a:p>
        </p:txBody>
      </p:sp>
    </p:spTree>
    <p:extLst>
      <p:ext uri="{BB962C8B-B14F-4D97-AF65-F5344CB8AC3E}">
        <p14:creationId xmlns:p14="http://schemas.microsoft.com/office/powerpoint/2010/main" val="36209451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3764" y="2027938"/>
            <a:ext cx="9244469" cy="3046988"/>
          </a:xfrm>
          <a:prstGeom prst="rect">
            <a:avLst/>
          </a:prstGeom>
        </p:spPr>
        <p:txBody>
          <a:bodyPr wrap="square">
            <a:spAutoFit/>
          </a:bodyPr>
          <a:lstStyle/>
          <a:p>
            <a:pPr algn="just">
              <a:lnSpc>
                <a:spcPct val="150000"/>
              </a:lnSpc>
            </a:pPr>
            <a:r>
              <a:rPr lang="fr-FR" sz="3200" b="1" dirty="0"/>
              <a:t>Les fonctions du système de commande :</a:t>
            </a:r>
          </a:p>
          <a:p>
            <a:pPr marL="457200" lvl="0" indent="-457200" algn="just">
              <a:lnSpc>
                <a:spcPct val="150000"/>
              </a:lnSpc>
              <a:buFont typeface="Wingdings" panose="05000000000000000000" pitchFamily="2" charset="2"/>
              <a:buChar char="ü"/>
            </a:pPr>
            <a:r>
              <a:rPr lang="fr-FR" sz="3200" dirty="0"/>
              <a:t>fonctions de communication : dialogue opérateur, dialogue réseau avec les autres entités informatiques.</a:t>
            </a:r>
          </a:p>
        </p:txBody>
      </p:sp>
      <p:sp>
        <p:nvSpPr>
          <p:cNvPr id="5" name="Titre 4"/>
          <p:cNvSpPr>
            <a:spLocks noGrp="1"/>
          </p:cNvSpPr>
          <p:nvPr>
            <p:ph type="title"/>
          </p:nvPr>
        </p:nvSpPr>
        <p:spPr/>
        <p:txBody>
          <a:bodyPr/>
          <a:lstStyle/>
          <a:p>
            <a:pPr algn="ctr">
              <a:lnSpc>
                <a:spcPct val="150000"/>
              </a:lnSpc>
            </a:pPr>
            <a:r>
              <a:rPr lang="fr-FR" sz="3200" dirty="0"/>
              <a:t>II.1. FONCTIONS GLOBALES D’UN SA</a:t>
            </a:r>
            <a:endParaRPr lang="fr-FR" sz="3200" dirty="0">
              <a:solidFill>
                <a:srgbClr val="FFFF00"/>
              </a:solidFill>
            </a:endParaRPr>
          </a:p>
        </p:txBody>
      </p:sp>
    </p:spTree>
    <p:extLst>
      <p:ext uri="{BB962C8B-B14F-4D97-AF65-F5344CB8AC3E}">
        <p14:creationId xmlns:p14="http://schemas.microsoft.com/office/powerpoint/2010/main" val="371305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 GÉNÉRALITÉ</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078182" y="1953491"/>
            <a:ext cx="9670473" cy="4668982"/>
          </a:xfrm>
        </p:spPr>
        <p:txBody>
          <a:bodyPr>
            <a:noAutofit/>
          </a:bodyPr>
          <a:lstStyle/>
          <a:p>
            <a:pPr>
              <a:lnSpc>
                <a:spcPct val="150000"/>
              </a:lnSpc>
            </a:pPr>
            <a:r>
              <a:rPr lang="fr-FR" sz="3200" b="1" dirty="0"/>
              <a:t>Objectifs.</a:t>
            </a:r>
          </a:p>
          <a:p>
            <a:pPr marL="914400" lvl="1" indent="-457200" algn="just">
              <a:lnSpc>
                <a:spcPct val="150000"/>
              </a:lnSpc>
              <a:buFont typeface="Wingdings" panose="05000000000000000000" pitchFamily="2" charset="2"/>
              <a:buChar char="Ø"/>
            </a:pPr>
            <a:r>
              <a:rPr lang="fr-FR" sz="3200" dirty="0"/>
              <a:t>Ce chapitre permet de comprendre la structure d’un Système Automatisé de Production et de définir les différentes parties de ce système.</a:t>
            </a:r>
          </a:p>
        </p:txBody>
      </p:sp>
    </p:spTree>
    <p:extLst>
      <p:ext uri="{BB962C8B-B14F-4D97-AF65-F5344CB8AC3E}">
        <p14:creationId xmlns:p14="http://schemas.microsoft.com/office/powerpoint/2010/main" val="16898975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2091" y="2000229"/>
            <a:ext cx="8903291" cy="3785652"/>
          </a:xfrm>
          <a:prstGeom prst="rect">
            <a:avLst/>
          </a:prstGeom>
        </p:spPr>
        <p:txBody>
          <a:bodyPr wrap="square">
            <a:spAutoFit/>
          </a:bodyPr>
          <a:lstStyle/>
          <a:p>
            <a:pPr lvl="0" algn="just">
              <a:lnSpc>
                <a:spcPct val="150000"/>
              </a:lnSpc>
            </a:pPr>
            <a:r>
              <a:rPr lang="fr-FR" sz="3200" dirty="0"/>
              <a:t>La fonction de </a:t>
            </a:r>
            <a:r>
              <a:rPr lang="fr-FR" sz="3200" b="1" i="1" dirty="0"/>
              <a:t>communication </a:t>
            </a:r>
            <a:r>
              <a:rPr lang="fr-FR" sz="3200" dirty="0"/>
              <a:t>assure la communication avec :</a:t>
            </a:r>
          </a:p>
          <a:p>
            <a:pPr marL="1371600" lvl="2" indent="-457200" algn="just">
              <a:lnSpc>
                <a:spcPct val="150000"/>
              </a:lnSpc>
              <a:buFont typeface="Wingdings" panose="05000000000000000000" pitchFamily="2" charset="2"/>
              <a:buChar char="ü"/>
            </a:pPr>
            <a:r>
              <a:rPr lang="fr-FR" sz="3200" dirty="0"/>
              <a:t>l’opérateur humain.</a:t>
            </a:r>
          </a:p>
          <a:p>
            <a:pPr marL="1371600" lvl="2" indent="-457200" algn="just">
              <a:lnSpc>
                <a:spcPct val="150000"/>
              </a:lnSpc>
              <a:buFont typeface="Wingdings" panose="05000000000000000000" pitchFamily="2" charset="2"/>
              <a:buChar char="ü"/>
            </a:pPr>
            <a:r>
              <a:rPr lang="fr-FR" sz="3200" dirty="0"/>
              <a:t>les autres automates.</a:t>
            </a:r>
          </a:p>
          <a:p>
            <a:pPr marL="1371600" lvl="2" indent="-457200" algn="just">
              <a:lnSpc>
                <a:spcPct val="150000"/>
              </a:lnSpc>
              <a:buFont typeface="Wingdings" panose="05000000000000000000" pitchFamily="2" charset="2"/>
              <a:buChar char="ü"/>
            </a:pPr>
            <a:r>
              <a:rPr lang="fr-FR" sz="3200" dirty="0"/>
              <a:t>les autres éléments intelligents.</a:t>
            </a:r>
          </a:p>
        </p:txBody>
      </p:sp>
      <p:sp>
        <p:nvSpPr>
          <p:cNvPr id="5" name="Titre 4"/>
          <p:cNvSpPr>
            <a:spLocks noGrp="1"/>
          </p:cNvSpPr>
          <p:nvPr>
            <p:ph type="title"/>
          </p:nvPr>
        </p:nvSpPr>
        <p:spPr/>
        <p:txBody>
          <a:bodyPr/>
          <a:lstStyle/>
          <a:p>
            <a:pPr algn="ctr">
              <a:lnSpc>
                <a:spcPct val="150000"/>
              </a:lnSpc>
            </a:pPr>
            <a:r>
              <a:rPr lang="fr-FR" sz="3200" dirty="0"/>
              <a:t>II.1. FONCTIONS GLOBALES D’UN SA</a:t>
            </a:r>
            <a:endParaRPr lang="fr-FR" sz="3200" dirty="0">
              <a:solidFill>
                <a:srgbClr val="FFFF00"/>
              </a:solidFill>
            </a:endParaRPr>
          </a:p>
        </p:txBody>
      </p:sp>
    </p:spTree>
    <p:extLst>
      <p:ext uri="{BB962C8B-B14F-4D97-AF65-F5344CB8AC3E}">
        <p14:creationId xmlns:p14="http://schemas.microsoft.com/office/powerpoint/2010/main" val="2846804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163782" y="0"/>
            <a:ext cx="9559636" cy="1848948"/>
          </a:xfrm>
        </p:spPr>
        <p:txBody>
          <a:bodyPr/>
          <a:lstStyle/>
          <a:p>
            <a:pPr lvl="0" algn="ctr">
              <a:lnSpc>
                <a:spcPct val="150000"/>
              </a:lnSpc>
            </a:pPr>
            <a:r>
              <a:rPr lang="fr-FR" sz="3200" dirty="0"/>
              <a:t>II.2. ARCHITECTURES EXTERNE D’UN SYSTÈME DE PRODUCTION </a:t>
            </a:r>
          </a:p>
        </p:txBody>
      </p:sp>
      <p:pic>
        <p:nvPicPr>
          <p:cNvPr id="4" name="Image 3"/>
          <p:cNvPicPr/>
          <p:nvPr/>
        </p:nvPicPr>
        <p:blipFill>
          <a:blip r:embed="rId2"/>
          <a:stretch>
            <a:fillRect/>
          </a:stretch>
        </p:blipFill>
        <p:spPr>
          <a:xfrm>
            <a:off x="3144982" y="2826327"/>
            <a:ext cx="8756073" cy="2847546"/>
          </a:xfrm>
          <a:prstGeom prst="rect">
            <a:avLst/>
          </a:prstGeom>
        </p:spPr>
      </p:pic>
      <p:sp>
        <p:nvSpPr>
          <p:cNvPr id="6" name="Rectangle 5"/>
          <p:cNvSpPr/>
          <p:nvPr/>
        </p:nvSpPr>
        <p:spPr>
          <a:xfrm>
            <a:off x="401782" y="2045250"/>
            <a:ext cx="11374582" cy="584775"/>
          </a:xfrm>
          <a:prstGeom prst="rect">
            <a:avLst/>
          </a:prstGeom>
        </p:spPr>
        <p:txBody>
          <a:bodyPr wrap="square">
            <a:spAutoFit/>
          </a:bodyPr>
          <a:lstStyle/>
          <a:p>
            <a:r>
              <a:rPr lang="fr-FR" sz="3200" dirty="0"/>
              <a:t>Architecture à Machines autonomes</a:t>
            </a:r>
          </a:p>
        </p:txBody>
      </p:sp>
    </p:spTree>
    <p:extLst>
      <p:ext uri="{BB962C8B-B14F-4D97-AF65-F5344CB8AC3E}">
        <p14:creationId xmlns:p14="http://schemas.microsoft.com/office/powerpoint/2010/main" val="3551770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tretch>
            <a:fillRect/>
          </a:stretch>
        </p:blipFill>
        <p:spPr>
          <a:xfrm>
            <a:off x="2105891" y="2926468"/>
            <a:ext cx="9068289" cy="3668295"/>
          </a:xfrm>
          <a:prstGeom prst="rect">
            <a:avLst/>
          </a:prstGeom>
        </p:spPr>
      </p:pic>
      <p:sp>
        <p:nvSpPr>
          <p:cNvPr id="7" name="Rectangle 6"/>
          <p:cNvSpPr/>
          <p:nvPr/>
        </p:nvSpPr>
        <p:spPr>
          <a:xfrm>
            <a:off x="401782" y="2095320"/>
            <a:ext cx="11374582" cy="584775"/>
          </a:xfrm>
          <a:prstGeom prst="rect">
            <a:avLst/>
          </a:prstGeom>
        </p:spPr>
        <p:txBody>
          <a:bodyPr wrap="square">
            <a:spAutoFit/>
          </a:bodyPr>
          <a:lstStyle/>
          <a:p>
            <a:r>
              <a:rPr lang="fr-FR" sz="3200" dirty="0"/>
              <a:t>Architecture à Machines associées en ligne</a:t>
            </a:r>
          </a:p>
        </p:txBody>
      </p:sp>
      <p:sp>
        <p:nvSpPr>
          <p:cNvPr id="9" name="Titre 4"/>
          <p:cNvSpPr>
            <a:spLocks noGrp="1"/>
          </p:cNvSpPr>
          <p:nvPr>
            <p:ph type="title"/>
          </p:nvPr>
        </p:nvSpPr>
        <p:spPr>
          <a:xfrm>
            <a:off x="1163782" y="0"/>
            <a:ext cx="9559636" cy="1848948"/>
          </a:xfrm>
        </p:spPr>
        <p:txBody>
          <a:bodyPr/>
          <a:lstStyle/>
          <a:p>
            <a:pPr lvl="0" algn="ctr">
              <a:lnSpc>
                <a:spcPct val="150000"/>
              </a:lnSpc>
            </a:pPr>
            <a:r>
              <a:rPr lang="fr-FR" sz="3200" dirty="0"/>
              <a:t>II.2. ARCHITECTURES EXTERNE D’UN SYSTÈME DE PRODUCTION </a:t>
            </a:r>
          </a:p>
        </p:txBody>
      </p:sp>
    </p:spTree>
    <p:extLst>
      <p:ext uri="{BB962C8B-B14F-4D97-AF65-F5344CB8AC3E}">
        <p14:creationId xmlns:p14="http://schemas.microsoft.com/office/powerpoint/2010/main" val="112400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stretch>
            <a:fillRect/>
          </a:stretch>
        </p:blipFill>
        <p:spPr>
          <a:xfrm>
            <a:off x="3504484" y="2826327"/>
            <a:ext cx="8271880" cy="2548172"/>
          </a:xfrm>
          <a:prstGeom prst="rect">
            <a:avLst/>
          </a:prstGeom>
        </p:spPr>
      </p:pic>
      <p:sp>
        <p:nvSpPr>
          <p:cNvPr id="6" name="Rectangle 5"/>
          <p:cNvSpPr/>
          <p:nvPr/>
        </p:nvSpPr>
        <p:spPr>
          <a:xfrm>
            <a:off x="779488" y="1922139"/>
            <a:ext cx="11412511" cy="1077218"/>
          </a:xfrm>
          <a:prstGeom prst="rect">
            <a:avLst/>
          </a:prstGeom>
        </p:spPr>
        <p:txBody>
          <a:bodyPr wrap="square">
            <a:spAutoFit/>
          </a:bodyPr>
          <a:lstStyle/>
          <a:p>
            <a:r>
              <a:rPr lang="fr-FR" sz="3200" dirty="0"/>
              <a:t>Architecture à cellule de production à commande centralisée</a:t>
            </a:r>
          </a:p>
        </p:txBody>
      </p:sp>
      <p:sp>
        <p:nvSpPr>
          <p:cNvPr id="9" name="Titre 4"/>
          <p:cNvSpPr>
            <a:spLocks noGrp="1"/>
          </p:cNvSpPr>
          <p:nvPr>
            <p:ph type="title"/>
          </p:nvPr>
        </p:nvSpPr>
        <p:spPr>
          <a:xfrm>
            <a:off x="1163782" y="0"/>
            <a:ext cx="9559636" cy="1848948"/>
          </a:xfrm>
        </p:spPr>
        <p:txBody>
          <a:bodyPr/>
          <a:lstStyle/>
          <a:p>
            <a:pPr lvl="0" algn="ctr">
              <a:lnSpc>
                <a:spcPct val="150000"/>
              </a:lnSpc>
            </a:pPr>
            <a:r>
              <a:rPr lang="fr-FR" sz="3200" dirty="0"/>
              <a:t>II.2. ARCHITECTURES EXTERNE D’UN SYSTÈME DE PRODUCTION </a:t>
            </a:r>
          </a:p>
        </p:txBody>
      </p:sp>
    </p:spTree>
    <p:extLst>
      <p:ext uri="{BB962C8B-B14F-4D97-AF65-F5344CB8AC3E}">
        <p14:creationId xmlns:p14="http://schemas.microsoft.com/office/powerpoint/2010/main" val="3804562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tretch>
            <a:fillRect/>
          </a:stretch>
        </p:blipFill>
        <p:spPr>
          <a:xfrm>
            <a:off x="3498762" y="3048000"/>
            <a:ext cx="7883236" cy="2521718"/>
          </a:xfrm>
          <a:prstGeom prst="rect">
            <a:avLst/>
          </a:prstGeom>
        </p:spPr>
      </p:pic>
      <p:sp>
        <p:nvSpPr>
          <p:cNvPr id="7" name="Rectangle 6"/>
          <p:cNvSpPr/>
          <p:nvPr/>
        </p:nvSpPr>
        <p:spPr>
          <a:xfrm>
            <a:off x="401782" y="1922139"/>
            <a:ext cx="11374582" cy="1077218"/>
          </a:xfrm>
          <a:prstGeom prst="rect">
            <a:avLst/>
          </a:prstGeom>
        </p:spPr>
        <p:txBody>
          <a:bodyPr wrap="square">
            <a:spAutoFit/>
          </a:bodyPr>
          <a:lstStyle/>
          <a:p>
            <a:r>
              <a:rPr lang="fr-FR" sz="3200" dirty="0"/>
              <a:t>Architecture à cellule de production à commande décentralisée et coordonnée</a:t>
            </a:r>
          </a:p>
        </p:txBody>
      </p:sp>
      <p:sp>
        <p:nvSpPr>
          <p:cNvPr id="8" name="Titre 4"/>
          <p:cNvSpPr>
            <a:spLocks noGrp="1"/>
          </p:cNvSpPr>
          <p:nvPr>
            <p:ph type="title"/>
          </p:nvPr>
        </p:nvSpPr>
        <p:spPr>
          <a:xfrm>
            <a:off x="1163782" y="0"/>
            <a:ext cx="9559636" cy="1848948"/>
          </a:xfrm>
        </p:spPr>
        <p:txBody>
          <a:bodyPr/>
          <a:lstStyle/>
          <a:p>
            <a:pPr lvl="0" algn="ctr">
              <a:lnSpc>
                <a:spcPct val="150000"/>
              </a:lnSpc>
            </a:pPr>
            <a:r>
              <a:rPr lang="fr-FR" sz="3200" dirty="0"/>
              <a:t>II.2. ARCHITECTURES EXTERNE D’UN SYSTÈME DE PRODUCTION </a:t>
            </a:r>
          </a:p>
        </p:txBody>
      </p:sp>
    </p:spTree>
    <p:extLst>
      <p:ext uri="{BB962C8B-B14F-4D97-AF65-F5344CB8AC3E}">
        <p14:creationId xmlns:p14="http://schemas.microsoft.com/office/powerpoint/2010/main" val="2241825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1782" y="1922139"/>
            <a:ext cx="11374582" cy="1077218"/>
          </a:xfrm>
          <a:prstGeom prst="rect">
            <a:avLst/>
          </a:prstGeom>
        </p:spPr>
        <p:txBody>
          <a:bodyPr wrap="square">
            <a:spAutoFit/>
          </a:bodyPr>
          <a:lstStyle/>
          <a:p>
            <a:r>
              <a:rPr lang="fr-FR" sz="3200" dirty="0"/>
              <a:t>Architecture à Cellule flexible à commande répartie et hiérarchisée</a:t>
            </a:r>
          </a:p>
        </p:txBody>
      </p:sp>
      <p:pic>
        <p:nvPicPr>
          <p:cNvPr id="7" name="Image 6"/>
          <p:cNvPicPr/>
          <p:nvPr/>
        </p:nvPicPr>
        <p:blipFill>
          <a:blip r:embed="rId2"/>
          <a:stretch>
            <a:fillRect/>
          </a:stretch>
        </p:blipFill>
        <p:spPr>
          <a:xfrm>
            <a:off x="3546764" y="2796837"/>
            <a:ext cx="8229600" cy="3507788"/>
          </a:xfrm>
          <a:prstGeom prst="rect">
            <a:avLst/>
          </a:prstGeom>
        </p:spPr>
      </p:pic>
      <p:sp>
        <p:nvSpPr>
          <p:cNvPr id="8" name="Titre 4"/>
          <p:cNvSpPr>
            <a:spLocks noGrp="1"/>
          </p:cNvSpPr>
          <p:nvPr>
            <p:ph type="title"/>
          </p:nvPr>
        </p:nvSpPr>
        <p:spPr>
          <a:xfrm>
            <a:off x="1163782" y="0"/>
            <a:ext cx="9559636" cy="1848948"/>
          </a:xfrm>
        </p:spPr>
        <p:txBody>
          <a:bodyPr/>
          <a:lstStyle/>
          <a:p>
            <a:pPr lvl="0" algn="ctr">
              <a:lnSpc>
                <a:spcPct val="150000"/>
              </a:lnSpc>
            </a:pPr>
            <a:r>
              <a:rPr lang="fr-FR" sz="3200" dirty="0"/>
              <a:t>II.2. ARCHITECTURES EXTERNE D’UN SYSTÈME DE PRODUCTION </a:t>
            </a:r>
          </a:p>
        </p:txBody>
      </p:sp>
    </p:spTree>
    <p:extLst>
      <p:ext uri="{BB962C8B-B14F-4D97-AF65-F5344CB8AC3E}">
        <p14:creationId xmlns:p14="http://schemas.microsoft.com/office/powerpoint/2010/main" val="3514831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tretch>
            <a:fillRect/>
          </a:stretch>
        </p:blipFill>
        <p:spPr>
          <a:xfrm>
            <a:off x="3257663" y="2005502"/>
            <a:ext cx="7465755" cy="4710545"/>
          </a:xfrm>
          <a:prstGeom prst="rect">
            <a:avLst/>
          </a:prstGeom>
        </p:spPr>
      </p:pic>
      <p:sp>
        <p:nvSpPr>
          <p:cNvPr id="8" name="Titre 4"/>
          <p:cNvSpPr>
            <a:spLocks noGrp="1"/>
          </p:cNvSpPr>
          <p:nvPr>
            <p:ph type="title"/>
          </p:nvPr>
        </p:nvSpPr>
        <p:spPr>
          <a:xfrm>
            <a:off x="1163782" y="0"/>
            <a:ext cx="9559636" cy="1848948"/>
          </a:xfrm>
        </p:spPr>
        <p:txBody>
          <a:bodyPr/>
          <a:lstStyle/>
          <a:p>
            <a:pPr lvl="0" algn="ctr">
              <a:lnSpc>
                <a:spcPct val="150000"/>
              </a:lnSpc>
            </a:pPr>
            <a:r>
              <a:rPr lang="fr-FR" sz="3200" dirty="0"/>
              <a:t>II.3. ARCHITECTURES INTERNE D’UN SYSTÈME DE PRODUCTION </a:t>
            </a:r>
          </a:p>
        </p:txBody>
      </p:sp>
    </p:spTree>
    <p:extLst>
      <p:ext uri="{BB962C8B-B14F-4D97-AF65-F5344CB8AC3E}">
        <p14:creationId xmlns:p14="http://schemas.microsoft.com/office/powerpoint/2010/main" val="2522587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2139"/>
            <a:ext cx="4766872" cy="830997"/>
          </a:xfrm>
          <a:prstGeom prst="rect">
            <a:avLst/>
          </a:prstGeom>
        </p:spPr>
        <p:txBody>
          <a:bodyPr wrap="square">
            <a:spAutoFit/>
          </a:bodyPr>
          <a:lstStyle/>
          <a:p>
            <a:pPr lvl="0">
              <a:lnSpc>
                <a:spcPct val="150000"/>
              </a:lnSpc>
            </a:pPr>
            <a:r>
              <a:rPr lang="fr-FR" sz="3200" dirty="0"/>
              <a:t>La partie commande</a:t>
            </a:r>
          </a:p>
        </p:txBody>
      </p:sp>
      <p:sp>
        <p:nvSpPr>
          <p:cNvPr id="5" name="Titre 4"/>
          <p:cNvSpPr>
            <a:spLocks noGrp="1"/>
          </p:cNvSpPr>
          <p:nvPr>
            <p:ph type="title"/>
          </p:nvPr>
        </p:nvSpPr>
        <p:spPr>
          <a:xfrm>
            <a:off x="810000" y="104931"/>
            <a:ext cx="10571998" cy="1708879"/>
          </a:xfrm>
        </p:spPr>
        <p:txBody>
          <a:bodyPr/>
          <a:lstStyle/>
          <a:p>
            <a:pPr algn="ctr">
              <a:lnSpc>
                <a:spcPct val="150000"/>
              </a:lnSpc>
            </a:pPr>
            <a:r>
              <a:rPr lang="fr-FR" sz="3200" dirty="0"/>
              <a:t>II.3. ARCHITECTURES INTERNE D’UN SYSTÈME DE PRODUCTION </a:t>
            </a:r>
            <a:endParaRPr lang="fr-FR" sz="3200" dirty="0">
              <a:solidFill>
                <a:srgbClr val="FFFF00"/>
              </a:solidFill>
            </a:endParaRPr>
          </a:p>
        </p:txBody>
      </p:sp>
      <p:pic>
        <p:nvPicPr>
          <p:cNvPr id="7" name="Image 6"/>
          <p:cNvPicPr/>
          <p:nvPr/>
        </p:nvPicPr>
        <p:blipFill>
          <a:blip r:embed="rId2"/>
          <a:stretch>
            <a:fillRect/>
          </a:stretch>
        </p:blipFill>
        <p:spPr>
          <a:xfrm>
            <a:off x="4558145" y="2521528"/>
            <a:ext cx="7633855" cy="3427930"/>
          </a:xfrm>
          <a:prstGeom prst="rect">
            <a:avLst/>
          </a:prstGeom>
        </p:spPr>
      </p:pic>
    </p:spTree>
    <p:extLst>
      <p:ext uri="{BB962C8B-B14F-4D97-AF65-F5344CB8AC3E}">
        <p14:creationId xmlns:p14="http://schemas.microsoft.com/office/powerpoint/2010/main" val="2580577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22139"/>
            <a:ext cx="4766872" cy="830997"/>
          </a:xfrm>
          <a:prstGeom prst="rect">
            <a:avLst/>
          </a:prstGeom>
        </p:spPr>
        <p:txBody>
          <a:bodyPr wrap="square">
            <a:spAutoFit/>
          </a:bodyPr>
          <a:lstStyle/>
          <a:p>
            <a:pPr lvl="0">
              <a:lnSpc>
                <a:spcPct val="150000"/>
              </a:lnSpc>
            </a:pPr>
            <a:r>
              <a:rPr lang="fr-FR" sz="3200" dirty="0"/>
              <a:t>La partie commande</a:t>
            </a:r>
          </a:p>
        </p:txBody>
      </p:sp>
      <p:sp>
        <p:nvSpPr>
          <p:cNvPr id="5" name="Titre 4"/>
          <p:cNvSpPr>
            <a:spLocks noGrp="1"/>
          </p:cNvSpPr>
          <p:nvPr>
            <p:ph type="title"/>
          </p:nvPr>
        </p:nvSpPr>
        <p:spPr>
          <a:xfrm>
            <a:off x="810000" y="104931"/>
            <a:ext cx="10571998" cy="1708879"/>
          </a:xfrm>
        </p:spPr>
        <p:txBody>
          <a:bodyPr/>
          <a:lstStyle/>
          <a:p>
            <a:pPr algn="ctr">
              <a:lnSpc>
                <a:spcPct val="150000"/>
              </a:lnSpc>
            </a:pPr>
            <a:r>
              <a:rPr lang="fr-FR" sz="3200" dirty="0"/>
              <a:t>II.3. ARCHITECTURES INTERNE D’UN SYSTÈME DE PRODUCTION </a:t>
            </a:r>
            <a:endParaRPr lang="fr-FR" sz="3200" dirty="0">
              <a:solidFill>
                <a:srgbClr val="FFFF00"/>
              </a:solidFill>
            </a:endParaRPr>
          </a:p>
        </p:txBody>
      </p:sp>
      <p:pic>
        <p:nvPicPr>
          <p:cNvPr id="6" name="Image 5"/>
          <p:cNvPicPr/>
          <p:nvPr/>
        </p:nvPicPr>
        <p:blipFill>
          <a:blip r:embed="rId2"/>
          <a:stretch>
            <a:fillRect/>
          </a:stretch>
        </p:blipFill>
        <p:spPr>
          <a:xfrm>
            <a:off x="4378036" y="2245452"/>
            <a:ext cx="7633854" cy="3933675"/>
          </a:xfrm>
          <a:prstGeom prst="rect">
            <a:avLst/>
          </a:prstGeom>
        </p:spPr>
      </p:pic>
    </p:spTree>
    <p:extLst>
      <p:ext uri="{BB962C8B-B14F-4D97-AF65-F5344CB8AC3E}">
        <p14:creationId xmlns:p14="http://schemas.microsoft.com/office/powerpoint/2010/main" val="2529225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2091" y="2000229"/>
            <a:ext cx="8903291" cy="3691973"/>
          </a:xfrm>
          <a:prstGeom prst="rect">
            <a:avLst/>
          </a:prstGeom>
        </p:spPr>
        <p:txBody>
          <a:bodyPr wrap="square">
            <a:spAutoFit/>
          </a:bodyPr>
          <a:lstStyle/>
          <a:p>
            <a:pPr algn="just">
              <a:lnSpc>
                <a:spcPct val="150000"/>
              </a:lnSpc>
            </a:pPr>
            <a:r>
              <a:rPr lang="fr-FR" sz="3200" b="1" dirty="0"/>
              <a:t>L'Unité Centrale</a:t>
            </a:r>
            <a:r>
              <a:rPr lang="fr-FR" sz="3200" dirty="0"/>
              <a:t> d'un API doit savoir :</a:t>
            </a:r>
          </a:p>
          <a:p>
            <a:pPr marL="457200" lvl="0" indent="-457200" algn="just">
              <a:lnSpc>
                <a:spcPct val="150000"/>
              </a:lnSpc>
              <a:buFont typeface="Wingdings" panose="05000000000000000000" pitchFamily="2" charset="2"/>
              <a:buChar char="ü"/>
            </a:pPr>
            <a:r>
              <a:rPr lang="fr-FR" sz="3200" dirty="0"/>
              <a:t>traiter des variables binaires (travail sur BIT) mais aussi permettre le travail sur MOT pour le traitement numérique et analogique.</a:t>
            </a:r>
          </a:p>
        </p:txBody>
      </p:sp>
      <p:sp>
        <p:nvSpPr>
          <p:cNvPr id="5" name="Titre 4"/>
          <p:cNvSpPr>
            <a:spLocks noGrp="1"/>
          </p:cNvSpPr>
          <p:nvPr>
            <p:ph type="title"/>
          </p:nvPr>
        </p:nvSpPr>
        <p:spPr/>
        <p:txBody>
          <a:bodyPr/>
          <a:lstStyle/>
          <a:p>
            <a:pPr algn="ctr">
              <a:lnSpc>
                <a:spcPct val="150000"/>
              </a:lnSpc>
            </a:pPr>
            <a:r>
              <a:rPr lang="fr-FR" sz="3200" dirty="0"/>
              <a:t>II.4. L'UNITÉ CENTRALE</a:t>
            </a:r>
          </a:p>
        </p:txBody>
      </p:sp>
    </p:spTree>
    <p:extLst>
      <p:ext uri="{BB962C8B-B14F-4D97-AF65-F5344CB8AC3E}">
        <p14:creationId xmlns:p14="http://schemas.microsoft.com/office/powerpoint/2010/main" val="2059950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000" y="447187"/>
            <a:ext cx="10571998" cy="1159939"/>
          </a:xfrm>
        </p:spPr>
        <p:txBody>
          <a:bodyPr/>
          <a:lstStyle/>
          <a:p>
            <a:pPr algn="ctr">
              <a:lnSpc>
                <a:spcPct val="150000"/>
              </a:lnSpc>
            </a:pPr>
            <a:r>
              <a:rPr lang="fr-FR" sz="3200" dirty="0"/>
              <a:t>I. GÉNÉRALITÉ</a:t>
            </a:r>
            <a:endParaRPr lang="fr-FR" sz="3200" i="1" dirty="0">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976255" y="1925781"/>
            <a:ext cx="9878317" cy="4696691"/>
          </a:xfrm>
        </p:spPr>
        <p:txBody>
          <a:bodyPr>
            <a:noAutofit/>
          </a:bodyPr>
          <a:lstStyle/>
          <a:p>
            <a:pPr lvl="1" algn="just">
              <a:lnSpc>
                <a:spcPct val="150000"/>
              </a:lnSpc>
            </a:pPr>
            <a:r>
              <a:rPr lang="fr-FR" sz="3200" b="1" dirty="0">
                <a:latin typeface="Aharoni" panose="02010803020104030203" pitchFamily="2" charset="-79"/>
                <a:cs typeface="Aharoni" panose="02010803020104030203" pitchFamily="2" charset="-79"/>
              </a:rPr>
              <a:t>I.1. Définition</a:t>
            </a:r>
          </a:p>
          <a:p>
            <a:pPr lvl="2" algn="just">
              <a:lnSpc>
                <a:spcPct val="150000"/>
              </a:lnSpc>
            </a:pPr>
            <a:r>
              <a:rPr lang="fr-FR" sz="3000" dirty="0">
                <a:latin typeface="Aharoni" panose="02010803020104030203" pitchFamily="2" charset="-79"/>
                <a:cs typeface="Aharoni" panose="02010803020104030203" pitchFamily="2" charset="-79"/>
              </a:rPr>
              <a:t>Une branche de l’informatique appliquée qui couvre l'ensemble des techniques de conception et de programmation de systèmes informatisés à vocation industrielle qui ne sont pas des ordinateurs.</a:t>
            </a:r>
          </a:p>
        </p:txBody>
      </p:sp>
    </p:spTree>
    <p:extLst>
      <p:ext uri="{BB962C8B-B14F-4D97-AF65-F5344CB8AC3E}">
        <p14:creationId xmlns:p14="http://schemas.microsoft.com/office/powerpoint/2010/main" val="1456628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2091" y="2000229"/>
            <a:ext cx="8903291" cy="4524315"/>
          </a:xfrm>
          <a:prstGeom prst="rect">
            <a:avLst/>
          </a:prstGeom>
        </p:spPr>
        <p:txBody>
          <a:bodyPr wrap="square">
            <a:spAutoFit/>
          </a:bodyPr>
          <a:lstStyle/>
          <a:p>
            <a:pPr marL="457200" lvl="0" indent="-457200" algn="just">
              <a:lnSpc>
                <a:spcPct val="150000"/>
              </a:lnSpc>
              <a:buFont typeface="Wingdings" panose="05000000000000000000" pitchFamily="2" charset="2"/>
              <a:buChar char="ü"/>
            </a:pPr>
            <a:r>
              <a:rPr lang="fr-FR" sz="3200" dirty="0"/>
              <a:t>travailler en temps réel ou du moins avoir un temps de cycle très court.</a:t>
            </a:r>
          </a:p>
          <a:p>
            <a:pPr marL="457200" lvl="0" indent="-457200" algn="just">
              <a:lnSpc>
                <a:spcPct val="150000"/>
              </a:lnSpc>
              <a:buFont typeface="Wingdings" panose="05000000000000000000" pitchFamily="2" charset="2"/>
              <a:buChar char="ü"/>
            </a:pPr>
            <a:r>
              <a:rPr lang="fr-FR" sz="3200" dirty="0"/>
              <a:t>interpréter le langage utilisateur.</a:t>
            </a:r>
          </a:p>
          <a:p>
            <a:pPr algn="just">
              <a:lnSpc>
                <a:spcPct val="150000"/>
              </a:lnSpc>
            </a:pPr>
            <a:endParaRPr lang="fr-FR" sz="3200" dirty="0"/>
          </a:p>
          <a:p>
            <a:pPr algn="just">
              <a:lnSpc>
                <a:spcPct val="150000"/>
              </a:lnSpc>
            </a:pPr>
            <a:r>
              <a:rPr lang="fr-FR" sz="3200" dirty="0"/>
              <a:t>Actuellement la majorité des API sont à base de microprocesseur.</a:t>
            </a:r>
          </a:p>
        </p:txBody>
      </p:sp>
      <p:sp>
        <p:nvSpPr>
          <p:cNvPr id="5" name="Titre 4"/>
          <p:cNvSpPr>
            <a:spLocks noGrp="1"/>
          </p:cNvSpPr>
          <p:nvPr>
            <p:ph type="title"/>
          </p:nvPr>
        </p:nvSpPr>
        <p:spPr/>
        <p:txBody>
          <a:bodyPr/>
          <a:lstStyle/>
          <a:p>
            <a:pPr algn="ctr">
              <a:lnSpc>
                <a:spcPct val="150000"/>
              </a:lnSpc>
            </a:pPr>
            <a:r>
              <a:rPr lang="fr-FR" sz="3200" dirty="0"/>
              <a:t>II.4. L'UNITÉ CENTRALE</a:t>
            </a:r>
          </a:p>
        </p:txBody>
      </p:sp>
    </p:spTree>
    <p:extLst>
      <p:ext uri="{BB962C8B-B14F-4D97-AF65-F5344CB8AC3E}">
        <p14:creationId xmlns:p14="http://schemas.microsoft.com/office/powerpoint/2010/main" val="759721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sz="3200" dirty="0"/>
              <a:t>II.4. L'UNITÉ CENTRALE: constitution</a:t>
            </a:r>
            <a:endParaRPr lang="fr-FR" sz="3200" dirty="0">
              <a:latin typeface="Times New Roman" panose="02020603050405020304" pitchFamily="18" charset="0"/>
              <a:cs typeface="Times New Roman" panose="02020603050405020304" pitchFamily="18" charset="0"/>
            </a:endParaRPr>
          </a:p>
        </p:txBody>
      </p:sp>
      <p:graphicFrame>
        <p:nvGraphicFramePr>
          <p:cNvPr id="11" name="Diagramme 10"/>
          <p:cNvGraphicFramePr/>
          <p:nvPr/>
        </p:nvGraphicFramePr>
        <p:xfrm>
          <a:off x="-32328" y="2563090"/>
          <a:ext cx="12224328" cy="419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p:cNvSpPr txBox="1"/>
          <p:nvPr/>
        </p:nvSpPr>
        <p:spPr>
          <a:xfrm>
            <a:off x="4058246" y="1978315"/>
            <a:ext cx="7094436" cy="584775"/>
          </a:xfrm>
          <a:prstGeom prst="rect">
            <a:avLst/>
          </a:prstGeom>
          <a:solidFill>
            <a:srgbClr val="00B0F0"/>
          </a:solidFill>
        </p:spPr>
        <p:txBody>
          <a:bodyPr wrap="square" rtlCol="0">
            <a:spAutoFit/>
          </a:bodyPr>
          <a:lstStyle/>
          <a:p>
            <a:r>
              <a:rPr lang="fr-FR" sz="3200" b="1" dirty="0"/>
              <a:t>Selon le mode de programmation</a:t>
            </a:r>
          </a:p>
        </p:txBody>
      </p:sp>
    </p:spTree>
    <p:extLst>
      <p:ext uri="{BB962C8B-B14F-4D97-AF65-F5344CB8AC3E}">
        <p14:creationId xmlns:p14="http://schemas.microsoft.com/office/powerpoint/2010/main" val="2440448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sz="3200" dirty="0"/>
              <a:t>II.4. L'UNITÉ CENTRALE: constitution</a:t>
            </a:r>
            <a:endParaRPr lang="fr-FR" sz="3200"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 y="1911928"/>
            <a:ext cx="12192000" cy="817417"/>
          </a:xfrm>
        </p:spPr>
        <p:txBody>
          <a:bodyPr>
            <a:noAutofit/>
          </a:bodyPr>
          <a:lstStyle/>
          <a:p>
            <a:pPr marL="0" indent="0" algn="just">
              <a:lnSpc>
                <a:spcPct val="150000"/>
              </a:lnSpc>
              <a:buNone/>
            </a:pPr>
            <a:r>
              <a:rPr lang="fr-FR" sz="3200" b="1" dirty="0">
                <a:cs typeface="Times New Roman" panose="02020603050405020304" pitchFamily="18" charset="0"/>
              </a:rPr>
              <a:t>Selon le niveau d’intégration</a:t>
            </a:r>
            <a:endParaRPr lang="fr-FR" sz="3000" b="1" dirty="0">
              <a:solidFill>
                <a:srgbClr val="FF0000"/>
              </a:solidFill>
              <a:cs typeface="Times New Roman" panose="02020603050405020304" pitchFamily="18" charset="0"/>
            </a:endParaRPr>
          </a:p>
        </p:txBody>
      </p:sp>
      <p:graphicFrame>
        <p:nvGraphicFramePr>
          <p:cNvPr id="4" name="Diagramme 3"/>
          <p:cNvGraphicFramePr/>
          <p:nvPr/>
        </p:nvGraphicFramePr>
        <p:xfrm>
          <a:off x="-1" y="2729345"/>
          <a:ext cx="12191999" cy="3699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67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000" y="1"/>
            <a:ext cx="10571998" cy="1648917"/>
          </a:xfrm>
        </p:spPr>
        <p:txBody>
          <a:bodyPr/>
          <a:lstStyle/>
          <a:p>
            <a:pPr lvl="0" algn="ctr"/>
            <a:r>
              <a:rPr lang="fr-FR" sz="3200" dirty="0"/>
              <a:t>II.4. L'UNITÉ CENTRALE:</a:t>
            </a:r>
            <a:br>
              <a:rPr lang="fr-FR" sz="3200" dirty="0"/>
            </a:br>
            <a:r>
              <a:rPr lang="fr-FR" sz="3200" dirty="0"/>
              <a:t>choix de technologieonstitution</a:t>
            </a:r>
          </a:p>
        </p:txBody>
      </p:sp>
      <p:graphicFrame>
        <p:nvGraphicFramePr>
          <p:cNvPr id="6" name="Diagramme 5"/>
          <p:cNvGraphicFramePr/>
          <p:nvPr/>
        </p:nvGraphicFramePr>
        <p:xfrm>
          <a:off x="0" y="1898073"/>
          <a:ext cx="12192000" cy="4959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917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072" y="1955258"/>
            <a:ext cx="8903291" cy="3046988"/>
          </a:xfrm>
          <a:prstGeom prst="rect">
            <a:avLst/>
          </a:prstGeom>
        </p:spPr>
        <p:txBody>
          <a:bodyPr wrap="square">
            <a:spAutoFit/>
          </a:bodyPr>
          <a:lstStyle/>
          <a:p>
            <a:pPr algn="just">
              <a:lnSpc>
                <a:spcPct val="150000"/>
              </a:lnSpc>
            </a:pPr>
            <a:r>
              <a:rPr lang="fr-FR" sz="3200" b="1" dirty="0"/>
              <a:t>La mémoire</a:t>
            </a:r>
            <a:r>
              <a:rPr lang="fr-FR" sz="3200" dirty="0"/>
              <a:t> centrale est découpée en plusieurs zones :</a:t>
            </a:r>
          </a:p>
          <a:p>
            <a:pPr marL="457200" lvl="0" indent="-457200" algn="just">
              <a:lnSpc>
                <a:spcPct val="150000"/>
              </a:lnSpc>
              <a:buFont typeface="Wingdings" panose="05000000000000000000" pitchFamily="2" charset="2"/>
              <a:buChar char="ü"/>
            </a:pPr>
            <a:r>
              <a:rPr lang="fr-FR" sz="3200" dirty="0"/>
              <a:t>zone mémoire programme ;</a:t>
            </a:r>
          </a:p>
          <a:p>
            <a:pPr marL="457200" lvl="0" indent="-457200" algn="just">
              <a:lnSpc>
                <a:spcPct val="150000"/>
              </a:lnSpc>
              <a:buFont typeface="Wingdings" panose="05000000000000000000" pitchFamily="2" charset="2"/>
              <a:buChar char="ü"/>
            </a:pPr>
            <a:r>
              <a:rPr lang="fr-FR" sz="3200" dirty="0"/>
              <a:t>zone mémoire des données</a:t>
            </a:r>
          </a:p>
        </p:txBody>
      </p:sp>
      <p:sp>
        <p:nvSpPr>
          <p:cNvPr id="5" name="Titre 4"/>
          <p:cNvSpPr>
            <a:spLocks noGrp="1"/>
          </p:cNvSpPr>
          <p:nvPr>
            <p:ph type="title"/>
          </p:nvPr>
        </p:nvSpPr>
        <p:spPr/>
        <p:txBody>
          <a:bodyPr/>
          <a:lstStyle/>
          <a:p>
            <a:pPr algn="ctr">
              <a:lnSpc>
                <a:spcPct val="150000"/>
              </a:lnSpc>
            </a:pPr>
            <a:r>
              <a:rPr lang="fr-FR" sz="3200" dirty="0"/>
              <a:t>II.5. LA MÉMOIRE</a:t>
            </a:r>
          </a:p>
        </p:txBody>
      </p:sp>
    </p:spTree>
    <p:extLst>
      <p:ext uri="{BB962C8B-B14F-4D97-AF65-F5344CB8AC3E}">
        <p14:creationId xmlns:p14="http://schemas.microsoft.com/office/powerpoint/2010/main" val="98832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072" y="1955258"/>
            <a:ext cx="8903291" cy="3785652"/>
          </a:xfrm>
          <a:prstGeom prst="rect">
            <a:avLst/>
          </a:prstGeom>
        </p:spPr>
        <p:txBody>
          <a:bodyPr wrap="square">
            <a:spAutoFit/>
          </a:bodyPr>
          <a:lstStyle/>
          <a:p>
            <a:pPr algn="just">
              <a:lnSpc>
                <a:spcPct val="150000"/>
              </a:lnSpc>
            </a:pPr>
            <a:r>
              <a:rPr lang="fr-FR" sz="3200" dirty="0"/>
              <a:t>Il existe différents types de mémoires :</a:t>
            </a:r>
          </a:p>
          <a:p>
            <a:pPr marL="457200" lvl="0" indent="-457200" algn="just">
              <a:lnSpc>
                <a:spcPct val="150000"/>
              </a:lnSpc>
              <a:buFont typeface="Wingdings" panose="05000000000000000000" pitchFamily="2" charset="2"/>
              <a:buChar char="ü"/>
            </a:pPr>
            <a:r>
              <a:rPr lang="fr-FR" sz="3200" b="1" i="1" dirty="0"/>
              <a:t>Les mémoires vives : RAM</a:t>
            </a:r>
          </a:p>
          <a:p>
            <a:pPr marL="457200" lvl="0" indent="-457200" algn="just">
              <a:lnSpc>
                <a:spcPct val="150000"/>
              </a:lnSpc>
              <a:buFont typeface="Wingdings" panose="05000000000000000000" pitchFamily="2" charset="2"/>
              <a:buChar char="ü"/>
            </a:pPr>
            <a:r>
              <a:rPr lang="fr-FR" sz="3200" b="1" i="1" dirty="0"/>
              <a:t>Les mémoires mortes</a:t>
            </a:r>
            <a:r>
              <a:rPr lang="fr-FR" sz="3200" dirty="0"/>
              <a:t>. Il existe plusieurs types: ROM; PROM; EPROM; EEPROM</a:t>
            </a:r>
          </a:p>
          <a:p>
            <a:pPr marL="457200" lvl="0" indent="-457200" algn="just">
              <a:lnSpc>
                <a:spcPct val="150000"/>
              </a:lnSpc>
              <a:buFont typeface="Wingdings" panose="05000000000000000000" pitchFamily="2" charset="2"/>
              <a:buChar char="ü"/>
            </a:pPr>
            <a:endParaRPr lang="fr-FR" sz="3200" dirty="0"/>
          </a:p>
        </p:txBody>
      </p:sp>
      <p:sp>
        <p:nvSpPr>
          <p:cNvPr id="5" name="Titre 4"/>
          <p:cNvSpPr>
            <a:spLocks noGrp="1"/>
          </p:cNvSpPr>
          <p:nvPr>
            <p:ph type="title"/>
          </p:nvPr>
        </p:nvSpPr>
        <p:spPr/>
        <p:txBody>
          <a:bodyPr/>
          <a:lstStyle/>
          <a:p>
            <a:pPr algn="ctr">
              <a:lnSpc>
                <a:spcPct val="150000"/>
              </a:lnSpc>
            </a:pPr>
            <a:r>
              <a:rPr lang="fr-FR" sz="3200" dirty="0"/>
              <a:t>II.5. LA MÉMOIRE</a:t>
            </a:r>
          </a:p>
        </p:txBody>
      </p:sp>
    </p:spTree>
    <p:extLst>
      <p:ext uri="{BB962C8B-B14F-4D97-AF65-F5344CB8AC3E}">
        <p14:creationId xmlns:p14="http://schemas.microsoft.com/office/powerpoint/2010/main" val="209155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072" y="1955258"/>
            <a:ext cx="8903291" cy="4430636"/>
          </a:xfrm>
          <a:prstGeom prst="rect">
            <a:avLst/>
          </a:prstGeom>
        </p:spPr>
        <p:txBody>
          <a:bodyPr wrap="square">
            <a:spAutoFit/>
          </a:bodyPr>
          <a:lstStyle/>
          <a:p>
            <a:pPr algn="just">
              <a:lnSpc>
                <a:spcPct val="150000"/>
              </a:lnSpc>
            </a:pPr>
            <a:r>
              <a:rPr lang="fr-FR" sz="3200" dirty="0"/>
              <a:t>Les interfaces d’entrées permettent la connexion à l’API d’une multitude de capteurs pouvant être :</a:t>
            </a:r>
          </a:p>
          <a:p>
            <a:pPr lvl="0" algn="just">
              <a:lnSpc>
                <a:spcPct val="150000"/>
              </a:lnSpc>
            </a:pPr>
            <a:r>
              <a:rPr lang="fr-FR" sz="3200" dirty="0"/>
              <a:t>TOR (logiques ou Tout Ou Rien).</a:t>
            </a:r>
          </a:p>
          <a:p>
            <a:pPr marL="457200" lvl="0" indent="-457200" algn="just">
              <a:lnSpc>
                <a:spcPct val="150000"/>
              </a:lnSpc>
              <a:buFont typeface="Wingdings" panose="05000000000000000000" pitchFamily="2" charset="2"/>
              <a:buChar char="ü"/>
            </a:pPr>
            <a:r>
              <a:rPr lang="fr-FR" sz="3200" dirty="0"/>
              <a:t>Numériques.</a:t>
            </a:r>
          </a:p>
          <a:p>
            <a:pPr marL="457200" lvl="0" indent="-457200" algn="just">
              <a:lnSpc>
                <a:spcPct val="150000"/>
              </a:lnSpc>
              <a:buFont typeface="Wingdings" panose="05000000000000000000" pitchFamily="2" charset="2"/>
              <a:buChar char="ü"/>
            </a:pPr>
            <a:r>
              <a:rPr lang="fr-FR" sz="3200" dirty="0"/>
              <a:t>Analogiques.</a:t>
            </a:r>
          </a:p>
        </p:txBody>
      </p:sp>
      <p:sp>
        <p:nvSpPr>
          <p:cNvPr id="5" name="Titre 4"/>
          <p:cNvSpPr>
            <a:spLocks noGrp="1"/>
          </p:cNvSpPr>
          <p:nvPr>
            <p:ph type="title"/>
          </p:nvPr>
        </p:nvSpPr>
        <p:spPr/>
        <p:txBody>
          <a:bodyPr/>
          <a:lstStyle/>
          <a:p>
            <a:pPr algn="ctr">
              <a:lnSpc>
                <a:spcPct val="150000"/>
              </a:lnSpc>
            </a:pPr>
            <a:r>
              <a:rPr lang="fr-FR" sz="3200" dirty="0"/>
              <a:t>II.6. LES INTERFACES D’ENTREE</a:t>
            </a:r>
          </a:p>
        </p:txBody>
      </p:sp>
    </p:spTree>
    <p:extLst>
      <p:ext uri="{BB962C8B-B14F-4D97-AF65-F5344CB8AC3E}">
        <p14:creationId xmlns:p14="http://schemas.microsoft.com/office/powerpoint/2010/main" val="1417322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II.6. LES INTERFACES D’ENTREE</a:t>
            </a:r>
          </a:p>
        </p:txBody>
      </p:sp>
      <p:pic>
        <p:nvPicPr>
          <p:cNvPr id="4" name="Image 3"/>
          <p:cNvPicPr/>
          <p:nvPr/>
        </p:nvPicPr>
        <p:blipFill>
          <a:blip r:embed="rId2"/>
          <a:stretch>
            <a:fillRect/>
          </a:stretch>
        </p:blipFill>
        <p:spPr>
          <a:xfrm>
            <a:off x="629814" y="2428407"/>
            <a:ext cx="10932370" cy="4062333"/>
          </a:xfrm>
          <a:prstGeom prst="rect">
            <a:avLst/>
          </a:prstGeom>
        </p:spPr>
      </p:pic>
    </p:spTree>
    <p:extLst>
      <p:ext uri="{BB962C8B-B14F-4D97-AF65-F5344CB8AC3E}">
        <p14:creationId xmlns:p14="http://schemas.microsoft.com/office/powerpoint/2010/main" val="82824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II.6. LES INTERFACES D’ENTREE</a:t>
            </a:r>
          </a:p>
        </p:txBody>
      </p:sp>
      <p:pic>
        <p:nvPicPr>
          <p:cNvPr id="6" name="Image 5"/>
          <p:cNvPicPr/>
          <p:nvPr/>
        </p:nvPicPr>
        <p:blipFill>
          <a:blip r:embed="rId2"/>
          <a:stretch>
            <a:fillRect/>
          </a:stretch>
        </p:blipFill>
        <p:spPr>
          <a:xfrm>
            <a:off x="810000" y="2863121"/>
            <a:ext cx="10947816" cy="3492709"/>
          </a:xfrm>
          <a:prstGeom prst="rect">
            <a:avLst/>
          </a:prstGeom>
        </p:spPr>
      </p:pic>
    </p:spTree>
    <p:extLst>
      <p:ext uri="{BB962C8B-B14F-4D97-AF65-F5344CB8AC3E}">
        <p14:creationId xmlns:p14="http://schemas.microsoft.com/office/powerpoint/2010/main" val="1720244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II.6. LES INTERFACES D’ENTREE</a:t>
            </a:r>
          </a:p>
        </p:txBody>
      </p:sp>
      <p:pic>
        <p:nvPicPr>
          <p:cNvPr id="4" name="Image 3"/>
          <p:cNvPicPr/>
          <p:nvPr/>
        </p:nvPicPr>
        <p:blipFill>
          <a:blip r:embed="rId2"/>
          <a:stretch>
            <a:fillRect/>
          </a:stretch>
        </p:blipFill>
        <p:spPr>
          <a:xfrm>
            <a:off x="470985" y="2623278"/>
            <a:ext cx="11250027" cy="3642610"/>
          </a:xfrm>
          <a:prstGeom prst="rect">
            <a:avLst/>
          </a:prstGeom>
        </p:spPr>
      </p:pic>
    </p:spTree>
    <p:extLst>
      <p:ext uri="{BB962C8B-B14F-4D97-AF65-F5344CB8AC3E}">
        <p14:creationId xmlns:p14="http://schemas.microsoft.com/office/powerpoint/2010/main" val="1364016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000" y="447187"/>
            <a:ext cx="10571998" cy="1159939"/>
          </a:xfrm>
        </p:spPr>
        <p:txBody>
          <a:bodyPr/>
          <a:lstStyle/>
          <a:p>
            <a:pPr algn="ctr">
              <a:lnSpc>
                <a:spcPct val="150000"/>
              </a:lnSpc>
            </a:pPr>
            <a:r>
              <a:rPr lang="fr-FR" sz="3200" dirty="0"/>
              <a:t>I. GÉNÉRALITÉ</a:t>
            </a:r>
            <a:endParaRPr lang="fr-FR" sz="3200" i="1" dirty="0">
              <a:latin typeface="Aharoni" panose="02010803020104030203" pitchFamily="2" charset="-79"/>
              <a:cs typeface="Aharoni" panose="02010803020104030203" pitchFamily="2" charset="-79"/>
            </a:endParaRPr>
          </a:p>
        </p:txBody>
      </p:sp>
      <p:sp>
        <p:nvSpPr>
          <p:cNvPr id="3" name="Espace réservé du contenu 2"/>
          <p:cNvSpPr>
            <a:spLocks noGrp="1"/>
          </p:cNvSpPr>
          <p:nvPr>
            <p:ph idx="1"/>
          </p:nvPr>
        </p:nvSpPr>
        <p:spPr>
          <a:xfrm>
            <a:off x="1316182" y="1925782"/>
            <a:ext cx="9538390" cy="3879274"/>
          </a:xfrm>
        </p:spPr>
        <p:txBody>
          <a:bodyPr>
            <a:noAutofit/>
          </a:bodyPr>
          <a:lstStyle/>
          <a:p>
            <a:pPr algn="just">
              <a:lnSpc>
                <a:spcPct val="200000"/>
              </a:lnSpc>
            </a:pPr>
            <a:r>
              <a:rPr lang="fr-FR" sz="3200" dirty="0"/>
              <a:t>Le fonctionnement du système de production nécessite différentes interventions humaines (figure suivante):</a:t>
            </a:r>
          </a:p>
        </p:txBody>
      </p:sp>
    </p:spTree>
    <p:extLst>
      <p:ext uri="{BB962C8B-B14F-4D97-AF65-F5344CB8AC3E}">
        <p14:creationId xmlns:p14="http://schemas.microsoft.com/office/powerpoint/2010/main" val="3969895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II.6. LES INTERFACES D’ENTREE</a:t>
            </a:r>
          </a:p>
        </p:txBody>
      </p:sp>
      <p:pic>
        <p:nvPicPr>
          <p:cNvPr id="6" name="Image 5"/>
          <p:cNvPicPr/>
          <p:nvPr/>
        </p:nvPicPr>
        <p:blipFill>
          <a:blip r:embed="rId2"/>
          <a:stretch>
            <a:fillRect/>
          </a:stretch>
        </p:blipFill>
        <p:spPr>
          <a:xfrm>
            <a:off x="689014" y="2638268"/>
            <a:ext cx="10692984" cy="3567659"/>
          </a:xfrm>
          <a:prstGeom prst="rect">
            <a:avLst/>
          </a:prstGeom>
        </p:spPr>
      </p:pic>
    </p:spTree>
    <p:extLst>
      <p:ext uri="{BB962C8B-B14F-4D97-AF65-F5344CB8AC3E}">
        <p14:creationId xmlns:p14="http://schemas.microsoft.com/office/powerpoint/2010/main" val="5732943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II.6. LES INTERFACES D’ENTREE</a:t>
            </a:r>
          </a:p>
        </p:txBody>
      </p:sp>
      <p:pic>
        <p:nvPicPr>
          <p:cNvPr id="4" name="Image 3"/>
          <p:cNvPicPr/>
          <p:nvPr/>
        </p:nvPicPr>
        <p:blipFill>
          <a:blip r:embed="rId2"/>
          <a:stretch>
            <a:fillRect/>
          </a:stretch>
        </p:blipFill>
        <p:spPr>
          <a:xfrm>
            <a:off x="810000" y="2563319"/>
            <a:ext cx="10498111" cy="3747540"/>
          </a:xfrm>
          <a:prstGeom prst="rect">
            <a:avLst/>
          </a:prstGeom>
        </p:spPr>
      </p:pic>
    </p:spTree>
    <p:extLst>
      <p:ext uri="{BB962C8B-B14F-4D97-AF65-F5344CB8AC3E}">
        <p14:creationId xmlns:p14="http://schemas.microsoft.com/office/powerpoint/2010/main" val="2593100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072" y="1955258"/>
            <a:ext cx="8903291" cy="3785652"/>
          </a:xfrm>
          <a:prstGeom prst="rect">
            <a:avLst/>
          </a:prstGeom>
        </p:spPr>
        <p:txBody>
          <a:bodyPr wrap="square">
            <a:spAutoFit/>
          </a:bodyPr>
          <a:lstStyle/>
          <a:p>
            <a:pPr algn="just">
              <a:lnSpc>
                <a:spcPct val="150000"/>
              </a:lnSpc>
            </a:pPr>
            <a:r>
              <a:rPr lang="fr-FR" sz="3200" dirty="0"/>
              <a:t>Les interfaces de sortie permettent la connexion à l’API d’une multitude d’actionneur pouvant être :</a:t>
            </a:r>
          </a:p>
          <a:p>
            <a:pPr marL="457200" lvl="0" indent="-457200" algn="just">
              <a:lnSpc>
                <a:spcPct val="150000"/>
              </a:lnSpc>
              <a:buFont typeface="Wingdings" panose="05000000000000000000" pitchFamily="2" charset="2"/>
              <a:buChar char="ü"/>
            </a:pPr>
            <a:r>
              <a:rPr lang="fr-FR" sz="3200" dirty="0"/>
              <a:t>TOR (logiques ou Tout Ou Rien).</a:t>
            </a:r>
          </a:p>
          <a:p>
            <a:pPr marL="457200" lvl="0" indent="-457200" algn="just">
              <a:lnSpc>
                <a:spcPct val="150000"/>
              </a:lnSpc>
              <a:buFont typeface="Wingdings" panose="05000000000000000000" pitchFamily="2" charset="2"/>
              <a:buChar char="ü"/>
            </a:pPr>
            <a:r>
              <a:rPr lang="fr-FR" sz="3200"/>
              <a:t>Analogiques</a:t>
            </a:r>
            <a:r>
              <a:rPr lang="fr-FR" sz="3200" dirty="0"/>
              <a:t>.</a:t>
            </a:r>
          </a:p>
        </p:txBody>
      </p:sp>
      <p:sp>
        <p:nvSpPr>
          <p:cNvPr id="5" name="Titre 4"/>
          <p:cNvSpPr>
            <a:spLocks noGrp="1"/>
          </p:cNvSpPr>
          <p:nvPr>
            <p:ph type="title"/>
          </p:nvPr>
        </p:nvSpPr>
        <p:spPr/>
        <p:txBody>
          <a:bodyPr/>
          <a:lstStyle/>
          <a:p>
            <a:pPr algn="ctr">
              <a:lnSpc>
                <a:spcPct val="150000"/>
              </a:lnSpc>
            </a:pPr>
            <a:r>
              <a:rPr lang="fr-FR" sz="3200" dirty="0"/>
              <a:t>II.7. LES INTERFACES DE SORTIE</a:t>
            </a:r>
          </a:p>
        </p:txBody>
      </p:sp>
    </p:spTree>
    <p:extLst>
      <p:ext uri="{BB962C8B-B14F-4D97-AF65-F5344CB8AC3E}">
        <p14:creationId xmlns:p14="http://schemas.microsoft.com/office/powerpoint/2010/main" val="589911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II.7. LES INTERFACES DE SORTIE</a:t>
            </a:r>
          </a:p>
        </p:txBody>
      </p:sp>
      <p:pic>
        <p:nvPicPr>
          <p:cNvPr id="4" name="Image 3"/>
          <p:cNvPicPr/>
          <p:nvPr/>
        </p:nvPicPr>
        <p:blipFill>
          <a:blip r:embed="rId2"/>
          <a:stretch>
            <a:fillRect/>
          </a:stretch>
        </p:blipFill>
        <p:spPr>
          <a:xfrm>
            <a:off x="554103" y="2533338"/>
            <a:ext cx="10827895" cy="3972393"/>
          </a:xfrm>
          <a:prstGeom prst="rect">
            <a:avLst/>
          </a:prstGeom>
        </p:spPr>
      </p:pic>
    </p:spTree>
    <p:extLst>
      <p:ext uri="{BB962C8B-B14F-4D97-AF65-F5344CB8AC3E}">
        <p14:creationId xmlns:p14="http://schemas.microsoft.com/office/powerpoint/2010/main" val="1935506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II.7. LES INTERFACES DE SORTIE</a:t>
            </a:r>
          </a:p>
        </p:txBody>
      </p:sp>
      <p:pic>
        <p:nvPicPr>
          <p:cNvPr id="6" name="Image 5"/>
          <p:cNvPicPr/>
          <p:nvPr/>
        </p:nvPicPr>
        <p:blipFill>
          <a:blip r:embed="rId2"/>
          <a:stretch>
            <a:fillRect/>
          </a:stretch>
        </p:blipFill>
        <p:spPr>
          <a:xfrm>
            <a:off x="810000" y="3087972"/>
            <a:ext cx="10642771" cy="2475803"/>
          </a:xfrm>
          <a:prstGeom prst="rect">
            <a:avLst/>
          </a:prstGeom>
        </p:spPr>
      </p:pic>
    </p:spTree>
    <p:extLst>
      <p:ext uri="{BB962C8B-B14F-4D97-AF65-F5344CB8AC3E}">
        <p14:creationId xmlns:p14="http://schemas.microsoft.com/office/powerpoint/2010/main" val="2183876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II.7. LES INTERFACES DE SORTIE</a:t>
            </a:r>
          </a:p>
        </p:txBody>
      </p:sp>
      <p:pic>
        <p:nvPicPr>
          <p:cNvPr id="4" name="Image 3"/>
          <p:cNvPicPr/>
          <p:nvPr/>
        </p:nvPicPr>
        <p:blipFill>
          <a:blip r:embed="rId2"/>
          <a:stretch>
            <a:fillRect/>
          </a:stretch>
        </p:blipFill>
        <p:spPr>
          <a:xfrm>
            <a:off x="3156011" y="2532533"/>
            <a:ext cx="5879976" cy="3501008"/>
          </a:xfrm>
          <a:prstGeom prst="rect">
            <a:avLst/>
          </a:prstGeom>
        </p:spPr>
      </p:pic>
    </p:spTree>
    <p:extLst>
      <p:ext uri="{BB962C8B-B14F-4D97-AF65-F5344CB8AC3E}">
        <p14:creationId xmlns:p14="http://schemas.microsoft.com/office/powerpoint/2010/main" val="58575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II.7. LES INTERFACES DE SORTIE</a:t>
            </a:r>
          </a:p>
        </p:txBody>
      </p:sp>
      <p:pic>
        <p:nvPicPr>
          <p:cNvPr id="6" name="Image 5"/>
          <p:cNvPicPr/>
          <p:nvPr/>
        </p:nvPicPr>
        <p:blipFill>
          <a:blip r:embed="rId2"/>
          <a:stretch>
            <a:fillRect/>
          </a:stretch>
        </p:blipFill>
        <p:spPr>
          <a:xfrm>
            <a:off x="810000" y="2263515"/>
            <a:ext cx="9793574" cy="4243550"/>
          </a:xfrm>
          <a:prstGeom prst="rect">
            <a:avLst/>
          </a:prstGeom>
        </p:spPr>
      </p:pic>
    </p:spTree>
    <p:extLst>
      <p:ext uri="{BB962C8B-B14F-4D97-AF65-F5344CB8AC3E}">
        <p14:creationId xmlns:p14="http://schemas.microsoft.com/office/powerpoint/2010/main" val="313049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II.8. LA PARTIE OPÉRATIVE.</a:t>
            </a:r>
          </a:p>
        </p:txBody>
      </p:sp>
      <p:sp>
        <p:nvSpPr>
          <p:cNvPr id="2" name="Rectangle 1"/>
          <p:cNvSpPr/>
          <p:nvPr/>
        </p:nvSpPr>
        <p:spPr>
          <a:xfrm>
            <a:off x="1499017" y="2014304"/>
            <a:ext cx="8799226" cy="4524315"/>
          </a:xfrm>
          <a:prstGeom prst="rect">
            <a:avLst/>
          </a:prstGeom>
        </p:spPr>
        <p:txBody>
          <a:bodyPr wrap="square">
            <a:spAutoFit/>
          </a:bodyPr>
          <a:lstStyle/>
          <a:p>
            <a:pPr algn="just">
              <a:lnSpc>
                <a:spcPct val="150000"/>
              </a:lnSpc>
            </a:pPr>
            <a:r>
              <a:rPr lang="fr-FR" sz="3200" dirty="0"/>
              <a:t>Elle comporte les éléments du procédé, c’est à dire :</a:t>
            </a:r>
          </a:p>
          <a:p>
            <a:pPr marL="457200" lvl="0" indent="-457200" algn="just">
              <a:lnSpc>
                <a:spcPct val="150000"/>
              </a:lnSpc>
              <a:buFont typeface="Wingdings" panose="05000000000000000000" pitchFamily="2" charset="2"/>
              <a:buChar char="ü"/>
            </a:pPr>
            <a:r>
              <a:rPr lang="fr-FR" sz="3200" b="1" i="1" dirty="0"/>
              <a:t>des pré-actionneurs</a:t>
            </a:r>
            <a:r>
              <a:rPr lang="fr-FR" sz="3200" dirty="0"/>
              <a:t> (distributeurs, contacteurs, relais, distributeur, etc.) qui reçoivent des ordres de la partie commande ;</a:t>
            </a:r>
          </a:p>
        </p:txBody>
      </p:sp>
    </p:spTree>
    <p:extLst>
      <p:ext uri="{BB962C8B-B14F-4D97-AF65-F5344CB8AC3E}">
        <p14:creationId xmlns:p14="http://schemas.microsoft.com/office/powerpoint/2010/main" val="880470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II.8. LA PARTIE OPÉRATIVE.</a:t>
            </a:r>
          </a:p>
        </p:txBody>
      </p:sp>
      <p:sp>
        <p:nvSpPr>
          <p:cNvPr id="2" name="Rectangle 1"/>
          <p:cNvSpPr/>
          <p:nvPr/>
        </p:nvSpPr>
        <p:spPr>
          <a:xfrm>
            <a:off x="1499017" y="2014304"/>
            <a:ext cx="8799226" cy="4524315"/>
          </a:xfrm>
          <a:prstGeom prst="rect">
            <a:avLst/>
          </a:prstGeom>
        </p:spPr>
        <p:txBody>
          <a:bodyPr wrap="square">
            <a:spAutoFit/>
          </a:bodyPr>
          <a:lstStyle/>
          <a:p>
            <a:pPr marL="457200" lvl="0" indent="-457200" algn="just">
              <a:lnSpc>
                <a:spcPct val="150000"/>
              </a:lnSpc>
              <a:buFont typeface="Wingdings" panose="05000000000000000000" pitchFamily="2" charset="2"/>
              <a:buChar char="ü"/>
            </a:pPr>
            <a:r>
              <a:rPr lang="fr-FR" sz="3200" b="1" i="1" dirty="0"/>
              <a:t>des actionneurs</a:t>
            </a:r>
            <a:r>
              <a:rPr lang="fr-FR" sz="3200" dirty="0"/>
              <a:t> (vérins, moteurs, vannes) qui ont pour rôle d’exécuter ces ordres. Ils transforment l’énergie pneumatique (air comprimé), hydraulique (huile sous pression) ou électrique en énergie mécanique ;</a:t>
            </a:r>
          </a:p>
        </p:txBody>
      </p:sp>
    </p:spTree>
    <p:extLst>
      <p:ext uri="{BB962C8B-B14F-4D97-AF65-F5344CB8AC3E}">
        <p14:creationId xmlns:p14="http://schemas.microsoft.com/office/powerpoint/2010/main" val="2687460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lgn="ctr">
              <a:lnSpc>
                <a:spcPct val="150000"/>
              </a:lnSpc>
            </a:pPr>
            <a:r>
              <a:rPr lang="fr-FR" sz="3200" dirty="0"/>
              <a:t>II.8. LA PARTIE OPÉRATIVE.</a:t>
            </a:r>
          </a:p>
        </p:txBody>
      </p:sp>
      <p:sp>
        <p:nvSpPr>
          <p:cNvPr id="2" name="Rectangle 1"/>
          <p:cNvSpPr/>
          <p:nvPr/>
        </p:nvSpPr>
        <p:spPr>
          <a:xfrm>
            <a:off x="1499017" y="2014304"/>
            <a:ext cx="8799226" cy="1475981"/>
          </a:xfrm>
          <a:prstGeom prst="rect">
            <a:avLst/>
          </a:prstGeom>
        </p:spPr>
        <p:txBody>
          <a:bodyPr wrap="square">
            <a:spAutoFit/>
          </a:bodyPr>
          <a:lstStyle/>
          <a:p>
            <a:pPr marL="457200" lvl="0" indent="-457200" algn="just">
              <a:lnSpc>
                <a:spcPct val="150000"/>
              </a:lnSpc>
              <a:buFont typeface="Wingdings" panose="05000000000000000000" pitchFamily="2" charset="2"/>
              <a:buChar char="ü"/>
            </a:pPr>
            <a:r>
              <a:rPr lang="fr-FR" sz="3200" b="1" i="1" dirty="0"/>
              <a:t>des capteurs</a:t>
            </a:r>
            <a:r>
              <a:rPr lang="fr-FR" sz="3200" dirty="0"/>
              <a:t> qui informent la partie commande de l’exécution du travail.</a:t>
            </a:r>
          </a:p>
        </p:txBody>
      </p:sp>
    </p:spTree>
    <p:extLst>
      <p:ext uri="{BB962C8B-B14F-4D97-AF65-F5344CB8AC3E}">
        <p14:creationId xmlns:p14="http://schemas.microsoft.com/office/powerpoint/2010/main" val="1040900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000" y="447187"/>
            <a:ext cx="10571998" cy="1159939"/>
          </a:xfrm>
        </p:spPr>
        <p:txBody>
          <a:bodyPr/>
          <a:lstStyle/>
          <a:p>
            <a:pPr algn="ctr">
              <a:lnSpc>
                <a:spcPct val="150000"/>
              </a:lnSpc>
            </a:pPr>
            <a:r>
              <a:rPr lang="fr-FR" sz="3200" dirty="0"/>
              <a:t>I. GÉNÉRALITÉ</a:t>
            </a:r>
            <a:endParaRPr lang="fr-FR" sz="3200" i="1" dirty="0">
              <a:latin typeface="Aharoni" panose="02010803020104030203" pitchFamily="2" charset="-79"/>
              <a:cs typeface="Aharoni" panose="02010803020104030203" pitchFamily="2" charset="-79"/>
            </a:endParaRPr>
          </a:p>
        </p:txBody>
      </p:sp>
      <p:pic>
        <p:nvPicPr>
          <p:cNvPr id="5" name="Image 4"/>
          <p:cNvPicPr/>
          <p:nvPr/>
        </p:nvPicPr>
        <p:blipFill>
          <a:blip r:embed="rId2"/>
          <a:stretch>
            <a:fillRect/>
          </a:stretch>
        </p:blipFill>
        <p:spPr>
          <a:xfrm>
            <a:off x="942108" y="1953490"/>
            <a:ext cx="7495311" cy="4752108"/>
          </a:xfrm>
          <a:prstGeom prst="rect">
            <a:avLst/>
          </a:prstGeom>
        </p:spPr>
      </p:pic>
      <p:pic>
        <p:nvPicPr>
          <p:cNvPr id="6" name="Image 5"/>
          <p:cNvPicPr/>
          <p:nvPr/>
        </p:nvPicPr>
        <p:blipFill rotWithShape="1">
          <a:blip r:embed="rId3"/>
          <a:srcRect l="76740"/>
          <a:stretch/>
        </p:blipFill>
        <p:spPr>
          <a:xfrm>
            <a:off x="9157337" y="1953490"/>
            <a:ext cx="2127679" cy="4752108"/>
          </a:xfrm>
          <a:prstGeom prst="rect">
            <a:avLst/>
          </a:prstGeom>
        </p:spPr>
      </p:pic>
    </p:spTree>
    <p:extLst>
      <p:ext uri="{BB962C8B-B14F-4D97-AF65-F5344CB8AC3E}">
        <p14:creationId xmlns:p14="http://schemas.microsoft.com/office/powerpoint/2010/main" val="1055721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ctr"/>
            <a:r>
              <a:rPr lang="fr-FR" sz="3200" dirty="0"/>
              <a:t>II.9. LA PARTIE RELATION</a:t>
            </a:r>
          </a:p>
        </p:txBody>
      </p:sp>
      <p:pic>
        <p:nvPicPr>
          <p:cNvPr id="4" name="Image 3"/>
          <p:cNvPicPr/>
          <p:nvPr/>
        </p:nvPicPr>
        <p:blipFill>
          <a:blip r:embed="rId2"/>
          <a:stretch>
            <a:fillRect/>
          </a:stretch>
        </p:blipFill>
        <p:spPr>
          <a:xfrm>
            <a:off x="2833141" y="2233535"/>
            <a:ext cx="8413650" cy="4234721"/>
          </a:xfrm>
          <a:prstGeom prst="rect">
            <a:avLst/>
          </a:prstGeom>
        </p:spPr>
      </p:pic>
    </p:spTree>
    <p:extLst>
      <p:ext uri="{BB962C8B-B14F-4D97-AF65-F5344CB8AC3E}">
        <p14:creationId xmlns:p14="http://schemas.microsoft.com/office/powerpoint/2010/main" val="2879745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r>
              <a:rPr lang="fr-FR" dirty="0"/>
              <a:t>III. MEMOIRES</a:t>
            </a:r>
            <a:endParaRPr lang="fr-FR" dirty="0">
              <a:solidFill>
                <a:schemeClr val="tx1"/>
              </a:solidFill>
              <a:latin typeface="+mn-lt"/>
              <a:cs typeface="Times New Roman" panose="02020603050405020304" pitchFamily="18" charset="0"/>
            </a:endParaRPr>
          </a:p>
        </p:txBody>
      </p:sp>
      <p:graphicFrame>
        <p:nvGraphicFramePr>
          <p:cNvPr id="7" name="Diagramme 6"/>
          <p:cNvGraphicFramePr/>
          <p:nvPr/>
        </p:nvGraphicFramePr>
        <p:xfrm>
          <a:off x="0" y="2022763"/>
          <a:ext cx="12154077" cy="462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1026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r>
              <a:rPr lang="fr-FR" dirty="0"/>
              <a:t>III. MEMOIRES</a:t>
            </a:r>
            <a:endParaRPr lang="fr-FR" dirty="0">
              <a:solidFill>
                <a:schemeClr val="tx1"/>
              </a:solidFill>
              <a:latin typeface="+mn-lt"/>
              <a:cs typeface="Times New Roman" panose="02020603050405020304" pitchFamily="18" charset="0"/>
            </a:endParaRPr>
          </a:p>
        </p:txBody>
      </p:sp>
      <p:graphicFrame>
        <p:nvGraphicFramePr>
          <p:cNvPr id="7" name="Diagramme 6"/>
          <p:cNvGraphicFramePr/>
          <p:nvPr/>
        </p:nvGraphicFramePr>
        <p:xfrm>
          <a:off x="0" y="2673927"/>
          <a:ext cx="12154077" cy="3977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840182" y="1939638"/>
            <a:ext cx="6608618" cy="584775"/>
          </a:xfrm>
          <a:prstGeom prst="rect">
            <a:avLst/>
          </a:prstGeom>
          <a:noFill/>
        </p:spPr>
        <p:txBody>
          <a:bodyPr wrap="square" rtlCol="0">
            <a:spAutoFit/>
          </a:bodyPr>
          <a:lstStyle/>
          <a:p>
            <a:r>
              <a:rPr lang="fr-FR" sz="3200" b="1" dirty="0"/>
              <a:t>Objectifs</a:t>
            </a:r>
          </a:p>
        </p:txBody>
      </p:sp>
    </p:spTree>
    <p:extLst>
      <p:ext uri="{BB962C8B-B14F-4D97-AF65-F5344CB8AC3E}">
        <p14:creationId xmlns:p14="http://schemas.microsoft.com/office/powerpoint/2010/main" val="1282461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lvl="0" algn="ctr"/>
            <a:r>
              <a:rPr lang="fr-FR" dirty="0"/>
              <a:t>II.1. Définition d’une mémoire </a:t>
            </a:r>
          </a:p>
        </p:txBody>
      </p:sp>
      <p:sp>
        <p:nvSpPr>
          <p:cNvPr id="3" name="Espace réservé du contenu 2"/>
          <p:cNvSpPr>
            <a:spLocks noGrp="1"/>
          </p:cNvSpPr>
          <p:nvPr>
            <p:ph idx="1"/>
          </p:nvPr>
        </p:nvSpPr>
        <p:spPr>
          <a:xfrm>
            <a:off x="1288474" y="1897245"/>
            <a:ext cx="10765160" cy="3921664"/>
          </a:xfrm>
        </p:spPr>
        <p:txBody>
          <a:bodyPr>
            <a:noAutofit/>
          </a:bodyPr>
          <a:lstStyle/>
          <a:p>
            <a:pPr>
              <a:lnSpc>
                <a:spcPct val="150000"/>
              </a:lnSpc>
              <a:buBlip>
                <a:blip r:embed="rId2"/>
              </a:buBlip>
              <a:defRPr/>
            </a:pPr>
            <a:r>
              <a:rPr lang="fr-FR" sz="4000" dirty="0">
                <a:latin typeface="Aharoni" pitchFamily="2" charset="-79"/>
                <a:cs typeface="Aharoni" pitchFamily="2" charset="-79"/>
              </a:rPr>
              <a:t> </a:t>
            </a:r>
            <a:r>
              <a:rPr lang="fr-FR" sz="4000" dirty="0"/>
              <a:t>Une mémoire est un circuit capable de stocker des informations, de les conserver et de les restituer à temps voulu.</a:t>
            </a:r>
            <a:endParaRPr lang="fr-FR" altLang="fr-FR" sz="4000" kern="0" dirty="0"/>
          </a:p>
        </p:txBody>
      </p:sp>
    </p:spTree>
    <p:extLst>
      <p:ext uri="{BB962C8B-B14F-4D97-AF65-F5344CB8AC3E}">
        <p14:creationId xmlns:p14="http://schemas.microsoft.com/office/powerpoint/2010/main" val="1367797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cs typeface="Times New Roman" panose="02020603050405020304" pitchFamily="18" charset="0"/>
              </a:rPr>
              <a:t>II.2. Classification </a:t>
            </a:r>
            <a:r>
              <a:rPr lang="fr-FR" dirty="0"/>
              <a:t> des mémoires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3532909" y="1911928"/>
            <a:ext cx="6525491" cy="817417"/>
          </a:xfrm>
        </p:spPr>
        <p:txBody>
          <a:bodyPr>
            <a:noAutofit/>
          </a:bodyPr>
          <a:lstStyle/>
          <a:p>
            <a:pPr marL="0" indent="0" algn="ctr">
              <a:lnSpc>
                <a:spcPct val="150000"/>
              </a:lnSpc>
              <a:buNone/>
            </a:pPr>
            <a:r>
              <a:rPr lang="fr-FR" sz="3200" b="1" dirty="0">
                <a:cs typeface="Times New Roman" panose="02020603050405020304" pitchFamily="18" charset="0"/>
              </a:rPr>
              <a:t>Selon la volatilité</a:t>
            </a:r>
            <a:endParaRPr lang="fr-FR" sz="3000" b="1" dirty="0">
              <a:solidFill>
                <a:srgbClr val="FF0000"/>
              </a:solidFill>
              <a:cs typeface="Times New Roman" panose="02020603050405020304" pitchFamily="18" charset="0"/>
            </a:endParaRPr>
          </a:p>
        </p:txBody>
      </p:sp>
      <p:graphicFrame>
        <p:nvGraphicFramePr>
          <p:cNvPr id="4" name="Diagramme 3"/>
          <p:cNvGraphicFramePr/>
          <p:nvPr/>
        </p:nvGraphicFramePr>
        <p:xfrm>
          <a:off x="-1" y="2466109"/>
          <a:ext cx="12191999" cy="3963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099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cs typeface="Times New Roman" panose="02020603050405020304" pitchFamily="18" charset="0"/>
              </a:rPr>
              <a:t>II.2. Classification </a:t>
            </a:r>
            <a:r>
              <a:rPr lang="fr-FR" dirty="0"/>
              <a:t> des mémoires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 y="1911928"/>
            <a:ext cx="12192000" cy="817417"/>
          </a:xfrm>
        </p:spPr>
        <p:txBody>
          <a:bodyPr>
            <a:noAutofit/>
          </a:bodyPr>
          <a:lstStyle/>
          <a:p>
            <a:pPr marL="0" indent="0" algn="just">
              <a:lnSpc>
                <a:spcPct val="150000"/>
              </a:lnSpc>
              <a:buNone/>
            </a:pPr>
            <a:r>
              <a:rPr lang="fr-FR" sz="3200" b="1" dirty="0">
                <a:cs typeface="Times New Roman" panose="02020603050405020304" pitchFamily="18" charset="0"/>
              </a:rPr>
              <a:t>Selon le mode d’accès</a:t>
            </a:r>
            <a:endParaRPr lang="fr-FR" sz="3000" b="1" dirty="0">
              <a:solidFill>
                <a:srgbClr val="FF0000"/>
              </a:solidFill>
              <a:cs typeface="Times New Roman" panose="02020603050405020304" pitchFamily="18" charset="0"/>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810000" y="2729345"/>
            <a:ext cx="10571998" cy="3962400"/>
          </a:xfrm>
          <a:prstGeom prst="rect">
            <a:avLst/>
          </a:prstGeom>
          <a:noFill/>
          <a:ln>
            <a:noFill/>
          </a:ln>
        </p:spPr>
      </p:pic>
    </p:spTree>
    <p:extLst>
      <p:ext uri="{BB962C8B-B14F-4D97-AF65-F5344CB8AC3E}">
        <p14:creationId xmlns:p14="http://schemas.microsoft.com/office/powerpoint/2010/main" val="820342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cs typeface="Times New Roman" panose="02020603050405020304" pitchFamily="18" charset="0"/>
              </a:rPr>
              <a:t>II.2. Classification </a:t>
            </a:r>
            <a:r>
              <a:rPr lang="fr-FR" dirty="0"/>
              <a:t> des mémoires</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 y="1911928"/>
            <a:ext cx="12192000" cy="817417"/>
          </a:xfrm>
        </p:spPr>
        <p:txBody>
          <a:bodyPr>
            <a:noAutofit/>
          </a:bodyPr>
          <a:lstStyle/>
          <a:p>
            <a:pPr marL="0" indent="0" algn="just">
              <a:lnSpc>
                <a:spcPct val="150000"/>
              </a:lnSpc>
              <a:buNone/>
            </a:pPr>
            <a:r>
              <a:rPr lang="fr-FR" sz="3200" b="1" dirty="0">
                <a:cs typeface="Times New Roman" panose="02020603050405020304" pitchFamily="18" charset="0"/>
              </a:rPr>
              <a:t>Selon le mode d’accès</a:t>
            </a:r>
            <a:endParaRPr lang="fr-FR" sz="3000" b="1" dirty="0">
              <a:solidFill>
                <a:srgbClr val="FF0000"/>
              </a:solidFill>
              <a:cs typeface="Times New Roman" panose="02020603050405020304" pitchFamily="18" charset="0"/>
            </a:endParaRPr>
          </a:p>
        </p:txBody>
      </p:sp>
      <p:graphicFrame>
        <p:nvGraphicFramePr>
          <p:cNvPr id="5" name="Diagramme 4"/>
          <p:cNvGraphicFramePr/>
          <p:nvPr/>
        </p:nvGraphicFramePr>
        <p:xfrm>
          <a:off x="4745671" y="1911928"/>
          <a:ext cx="6636327" cy="4946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1062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latin typeface="+mn-lt"/>
                <a:cs typeface="Times New Roman" panose="02020603050405020304" pitchFamily="18" charset="0"/>
              </a:rPr>
              <a:t>II.2. Classification </a:t>
            </a:r>
            <a:r>
              <a:rPr lang="fr-FR" dirty="0">
                <a:latin typeface="+mn-lt"/>
              </a:rPr>
              <a:t> des mémoires</a:t>
            </a:r>
            <a:endParaRPr lang="fr-FR" dirty="0">
              <a:latin typeface="+mn-lt"/>
              <a:cs typeface="Times New Roman" panose="02020603050405020304" pitchFamily="18" charset="0"/>
            </a:endParaRPr>
          </a:p>
        </p:txBody>
      </p:sp>
      <p:sp>
        <p:nvSpPr>
          <p:cNvPr id="3" name="Espace réservé du contenu 2"/>
          <p:cNvSpPr>
            <a:spLocks noGrp="1"/>
          </p:cNvSpPr>
          <p:nvPr>
            <p:ph idx="1"/>
          </p:nvPr>
        </p:nvSpPr>
        <p:spPr>
          <a:xfrm>
            <a:off x="-1" y="1911928"/>
            <a:ext cx="12192000" cy="2000505"/>
          </a:xfrm>
        </p:spPr>
        <p:txBody>
          <a:bodyPr>
            <a:noAutofit/>
          </a:bodyPr>
          <a:lstStyle/>
          <a:p>
            <a:pPr marL="0" indent="0" algn="just">
              <a:lnSpc>
                <a:spcPct val="150000"/>
              </a:lnSpc>
              <a:buNone/>
            </a:pPr>
            <a:r>
              <a:rPr lang="fr-FR" sz="3200" b="1" dirty="0">
                <a:cs typeface="Times New Roman" panose="02020603050405020304" pitchFamily="18" charset="0"/>
              </a:rPr>
              <a:t>Selon la nature</a:t>
            </a:r>
          </a:p>
          <a:p>
            <a:pPr marL="0" indent="0" algn="just">
              <a:lnSpc>
                <a:spcPct val="150000"/>
              </a:lnSpc>
              <a:buNone/>
            </a:pPr>
            <a:r>
              <a:rPr lang="fr-FR" sz="3200" b="1" dirty="0">
                <a:cs typeface="Times New Roman" panose="02020603050405020304" pitchFamily="18" charset="0"/>
              </a:rPr>
              <a:t>de l’information</a:t>
            </a:r>
            <a:endParaRPr lang="fr-FR" sz="3000" b="1" dirty="0">
              <a:cs typeface="Times New Roman" panose="02020603050405020304" pitchFamily="18" charset="0"/>
            </a:endParaRPr>
          </a:p>
        </p:txBody>
      </p:sp>
      <p:graphicFrame>
        <p:nvGraphicFramePr>
          <p:cNvPr id="5" name="Diagramme 4"/>
          <p:cNvGraphicFramePr/>
          <p:nvPr/>
        </p:nvGraphicFramePr>
        <p:xfrm>
          <a:off x="4128654" y="1911928"/>
          <a:ext cx="7910945" cy="4835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0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latin typeface="+mn-lt"/>
                <a:cs typeface="Times New Roman" panose="02020603050405020304" pitchFamily="18" charset="0"/>
              </a:rPr>
              <a:t>II.2. Classification </a:t>
            </a:r>
            <a:r>
              <a:rPr lang="fr-FR" dirty="0">
                <a:latin typeface="+mn-lt"/>
              </a:rPr>
              <a:t> des mémoires</a:t>
            </a:r>
            <a:endParaRPr lang="fr-FR" dirty="0">
              <a:latin typeface="+mn-lt"/>
              <a:cs typeface="Times New Roman" panose="02020603050405020304" pitchFamily="18" charset="0"/>
            </a:endParaRPr>
          </a:p>
        </p:txBody>
      </p:sp>
      <p:sp>
        <p:nvSpPr>
          <p:cNvPr id="3" name="Espace réservé du contenu 2"/>
          <p:cNvSpPr>
            <a:spLocks noGrp="1"/>
          </p:cNvSpPr>
          <p:nvPr>
            <p:ph idx="1"/>
          </p:nvPr>
        </p:nvSpPr>
        <p:spPr>
          <a:xfrm>
            <a:off x="-1" y="1911928"/>
            <a:ext cx="3061856" cy="817417"/>
          </a:xfrm>
        </p:spPr>
        <p:txBody>
          <a:bodyPr>
            <a:noAutofit/>
          </a:bodyPr>
          <a:lstStyle/>
          <a:p>
            <a:pPr marL="0" indent="0" algn="just">
              <a:lnSpc>
                <a:spcPct val="150000"/>
              </a:lnSpc>
              <a:buNone/>
            </a:pPr>
            <a:r>
              <a:rPr lang="fr-FR" sz="3200" b="1" dirty="0">
                <a:cs typeface="Times New Roman" panose="02020603050405020304" pitchFamily="18" charset="0"/>
              </a:rPr>
              <a:t>Comparaison</a:t>
            </a:r>
            <a:endParaRPr lang="fr-FR" sz="3000" b="1" dirty="0">
              <a:solidFill>
                <a:srgbClr val="FF0000"/>
              </a:solidFill>
              <a:cs typeface="Times New Roman" panose="02020603050405020304" pitchFamily="18" charset="0"/>
            </a:endParaRPr>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64328"/>
            <a:ext cx="4936261" cy="4563999"/>
          </a:xfrm>
          <a:prstGeom prst="rect">
            <a:avLst/>
          </a:prstGeom>
          <a:noFill/>
          <a:ln>
            <a:noFill/>
          </a:ln>
        </p:spPr>
      </p:pic>
    </p:spTree>
    <p:extLst>
      <p:ext uri="{BB962C8B-B14F-4D97-AF65-F5344CB8AC3E}">
        <p14:creationId xmlns:p14="http://schemas.microsoft.com/office/powerpoint/2010/main" val="2866794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lvl="0" algn="ctr"/>
            <a:r>
              <a:rPr lang="fr-FR" dirty="0"/>
              <a:t>II.3. Caractéristiques  des mémoires</a:t>
            </a:r>
          </a:p>
        </p:txBody>
      </p:sp>
      <p:graphicFrame>
        <p:nvGraphicFramePr>
          <p:cNvPr id="5" name="Diagramme 4"/>
          <p:cNvGraphicFramePr/>
          <p:nvPr/>
        </p:nvGraphicFramePr>
        <p:xfrm>
          <a:off x="0" y="1884218"/>
          <a:ext cx="12191999" cy="497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7164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 GÉNÉRALITÉ</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078182" y="1953491"/>
            <a:ext cx="9670473" cy="4668982"/>
          </a:xfrm>
        </p:spPr>
        <p:txBody>
          <a:bodyPr>
            <a:noAutofit/>
          </a:bodyPr>
          <a:lstStyle/>
          <a:p>
            <a:r>
              <a:rPr lang="fr-FR" sz="3200" b="1" dirty="0"/>
              <a:t>Bref historique.</a:t>
            </a:r>
          </a:p>
          <a:p>
            <a:pPr lvl="1" algn="just">
              <a:lnSpc>
                <a:spcPct val="150000"/>
              </a:lnSpc>
            </a:pPr>
            <a:r>
              <a:rPr lang="fr-FR" sz="3200" b="1" i="1" dirty="0"/>
              <a:t>Génération 0 ;</a:t>
            </a:r>
            <a:r>
              <a:rPr lang="fr-FR" sz="3200" dirty="0"/>
              <a:t> </a:t>
            </a:r>
            <a:r>
              <a:rPr lang="fr-FR" sz="3200" i="1" dirty="0"/>
              <a:t>les calculateurs mécaniques (1642-1945)</a:t>
            </a:r>
            <a:r>
              <a:rPr lang="fr-FR" sz="3200" dirty="0"/>
              <a:t> :</a:t>
            </a:r>
          </a:p>
          <a:p>
            <a:pPr lvl="1" algn="just">
              <a:lnSpc>
                <a:spcPct val="150000"/>
              </a:lnSpc>
            </a:pPr>
            <a:r>
              <a:rPr lang="fr-FR" sz="3200" b="1" i="1" dirty="0"/>
              <a:t>Génération 1 </a:t>
            </a:r>
            <a:r>
              <a:rPr lang="fr-FR" sz="3200" dirty="0"/>
              <a:t>;</a:t>
            </a:r>
            <a:r>
              <a:rPr lang="fr-FR" sz="3200" i="1" dirty="0"/>
              <a:t> les tubes à vides (1945-1955)</a:t>
            </a:r>
            <a:r>
              <a:rPr lang="fr-FR" sz="3200" dirty="0"/>
              <a:t> </a:t>
            </a:r>
          </a:p>
        </p:txBody>
      </p:sp>
    </p:spTree>
    <p:extLst>
      <p:ext uri="{BB962C8B-B14F-4D97-AF65-F5344CB8AC3E}">
        <p14:creationId xmlns:p14="http://schemas.microsoft.com/office/powerpoint/2010/main" val="20352058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5135278" y="1911926"/>
            <a:ext cx="6465733" cy="4918364"/>
          </a:xfrm>
          <a:prstGeom prst="rect">
            <a:avLst/>
          </a:prstGeom>
          <a:noFill/>
          <a:ln>
            <a:noFill/>
          </a:ln>
        </p:spPr>
      </p:pic>
      <p:sp>
        <p:nvSpPr>
          <p:cNvPr id="5" name="ZoneTexte 4"/>
          <p:cNvSpPr txBox="1"/>
          <p:nvPr/>
        </p:nvSpPr>
        <p:spPr>
          <a:xfrm>
            <a:off x="0" y="2230582"/>
            <a:ext cx="5135278" cy="584775"/>
          </a:xfrm>
          <a:prstGeom prst="rect">
            <a:avLst/>
          </a:prstGeom>
          <a:noFill/>
        </p:spPr>
        <p:txBody>
          <a:bodyPr wrap="square" rtlCol="0">
            <a:spAutoFit/>
          </a:bodyPr>
          <a:lstStyle/>
          <a:p>
            <a:r>
              <a:rPr lang="fr-FR" sz="3200" b="1" dirty="0"/>
              <a:t>Structure simple</a:t>
            </a:r>
          </a:p>
        </p:txBody>
      </p:sp>
    </p:spTree>
    <p:extLst>
      <p:ext uri="{BB962C8B-B14F-4D97-AF65-F5344CB8AC3E}">
        <p14:creationId xmlns:p14="http://schemas.microsoft.com/office/powerpoint/2010/main" val="1731677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2493818" y="1832640"/>
            <a:ext cx="5135278" cy="737061"/>
          </a:xfrm>
          <a:prstGeom prst="rect">
            <a:avLst/>
          </a:prstGeom>
          <a:noFill/>
        </p:spPr>
        <p:txBody>
          <a:bodyPr wrap="square" rtlCol="0">
            <a:spAutoFit/>
          </a:bodyPr>
          <a:lstStyle/>
          <a:p>
            <a:pPr algn="just">
              <a:lnSpc>
                <a:spcPct val="150000"/>
              </a:lnSpc>
            </a:pPr>
            <a:r>
              <a:rPr lang="fr-FR" sz="3200" b="1" dirty="0"/>
              <a:t>Organisation par mot</a:t>
            </a:r>
            <a:endParaRPr lang="fr-FR" sz="3200"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2613864" y="2625121"/>
            <a:ext cx="9420975" cy="4230960"/>
          </a:xfrm>
          <a:prstGeom prst="rect">
            <a:avLst/>
          </a:prstGeom>
          <a:noFill/>
          <a:ln>
            <a:noFill/>
          </a:ln>
        </p:spPr>
      </p:pic>
    </p:spTree>
    <p:extLst>
      <p:ext uri="{BB962C8B-B14F-4D97-AF65-F5344CB8AC3E}">
        <p14:creationId xmlns:p14="http://schemas.microsoft.com/office/powerpoint/2010/main" val="34825303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2493818" y="1832640"/>
            <a:ext cx="5135278" cy="737061"/>
          </a:xfrm>
          <a:prstGeom prst="rect">
            <a:avLst/>
          </a:prstGeom>
          <a:noFill/>
        </p:spPr>
        <p:txBody>
          <a:bodyPr wrap="square" rtlCol="0">
            <a:spAutoFit/>
          </a:bodyPr>
          <a:lstStyle/>
          <a:p>
            <a:pPr algn="just">
              <a:lnSpc>
                <a:spcPct val="150000"/>
              </a:lnSpc>
            </a:pPr>
            <a:r>
              <a:rPr lang="fr-FR" sz="3200" b="1" dirty="0"/>
              <a:t>Calcul de capacité</a:t>
            </a:r>
            <a:endParaRPr lang="fr-FR" sz="3200" dirty="0"/>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3529043" y="2804594"/>
            <a:ext cx="6958848" cy="3855056"/>
          </a:xfrm>
          <a:prstGeom prst="rect">
            <a:avLst/>
          </a:prstGeom>
          <a:noFill/>
          <a:ln>
            <a:noFill/>
          </a:ln>
        </p:spPr>
      </p:pic>
    </p:spTree>
    <p:extLst>
      <p:ext uri="{BB962C8B-B14F-4D97-AF65-F5344CB8AC3E}">
        <p14:creationId xmlns:p14="http://schemas.microsoft.com/office/powerpoint/2010/main" val="38153213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0" y="1981200"/>
            <a:ext cx="5135278" cy="737061"/>
          </a:xfrm>
          <a:prstGeom prst="rect">
            <a:avLst/>
          </a:prstGeom>
          <a:noFill/>
        </p:spPr>
        <p:txBody>
          <a:bodyPr wrap="square" rtlCol="0">
            <a:spAutoFit/>
          </a:bodyPr>
          <a:lstStyle/>
          <a:p>
            <a:pPr algn="just">
              <a:lnSpc>
                <a:spcPct val="150000"/>
              </a:lnSpc>
            </a:pPr>
            <a:r>
              <a:rPr lang="fr-FR" sz="3200" b="1" dirty="0"/>
              <a:t>Mémoires ROM</a:t>
            </a:r>
            <a:endParaRPr lang="fr-FR" sz="3200"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939635"/>
            <a:ext cx="7689273" cy="4876799"/>
          </a:xfrm>
          <a:prstGeom prst="rect">
            <a:avLst/>
          </a:prstGeom>
          <a:noFill/>
          <a:ln>
            <a:noFill/>
          </a:ln>
        </p:spPr>
      </p:pic>
    </p:spTree>
    <p:extLst>
      <p:ext uri="{BB962C8B-B14F-4D97-AF65-F5344CB8AC3E}">
        <p14:creationId xmlns:p14="http://schemas.microsoft.com/office/powerpoint/2010/main" val="2424224573"/>
      </p:ext>
    </p:extLst>
  </p:cSld>
  <p:clrMapOvr>
    <a:masterClrMapping/>
  </p:clrMapOvr>
  <p:transition spd="slow">
    <p:wheel spokes="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0" y="1981200"/>
            <a:ext cx="5135278" cy="737061"/>
          </a:xfrm>
          <a:prstGeom prst="rect">
            <a:avLst/>
          </a:prstGeom>
          <a:noFill/>
        </p:spPr>
        <p:txBody>
          <a:bodyPr wrap="square" rtlCol="0">
            <a:spAutoFit/>
          </a:bodyPr>
          <a:lstStyle/>
          <a:p>
            <a:pPr algn="just">
              <a:lnSpc>
                <a:spcPct val="150000"/>
              </a:lnSpc>
            </a:pPr>
            <a:r>
              <a:rPr lang="fr-FR" sz="3200" b="1" dirty="0"/>
              <a:t>Mémoires PROM</a:t>
            </a:r>
            <a:endParaRPr lang="fr-FR" sz="3200" dirty="0"/>
          </a:p>
        </p:txBody>
      </p:sp>
      <p:pic>
        <p:nvPicPr>
          <p:cNvPr id="6" name="Image 5"/>
          <p:cNvPicPr/>
          <p:nvPr/>
        </p:nvPicPr>
        <p:blipFill rotWithShape="1">
          <a:blip r:embed="rId2">
            <a:extLst>
              <a:ext uri="{28A0092B-C50C-407E-A947-70E740481C1C}">
                <a14:useLocalDpi xmlns:a14="http://schemas.microsoft.com/office/drawing/2010/main" val="0"/>
              </a:ext>
            </a:extLst>
          </a:blip>
          <a:srcRect b="8219"/>
          <a:stretch/>
        </p:blipFill>
        <p:spPr bwMode="auto">
          <a:xfrm>
            <a:off x="3574474" y="1981200"/>
            <a:ext cx="7484786" cy="4752110"/>
          </a:xfrm>
          <a:prstGeom prst="rect">
            <a:avLst/>
          </a:prstGeom>
          <a:noFill/>
          <a:ln>
            <a:noFill/>
          </a:ln>
        </p:spPr>
      </p:pic>
    </p:spTree>
    <p:extLst>
      <p:ext uri="{BB962C8B-B14F-4D97-AF65-F5344CB8AC3E}">
        <p14:creationId xmlns:p14="http://schemas.microsoft.com/office/powerpoint/2010/main" val="17410456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0" y="1981200"/>
            <a:ext cx="5135278" cy="737061"/>
          </a:xfrm>
          <a:prstGeom prst="rect">
            <a:avLst/>
          </a:prstGeom>
          <a:noFill/>
        </p:spPr>
        <p:txBody>
          <a:bodyPr wrap="square" rtlCol="0">
            <a:spAutoFit/>
          </a:bodyPr>
          <a:lstStyle/>
          <a:p>
            <a:pPr algn="just">
              <a:lnSpc>
                <a:spcPct val="150000"/>
              </a:lnSpc>
            </a:pPr>
            <a:r>
              <a:rPr lang="fr-FR" sz="3200" b="1" dirty="0"/>
              <a:t>Mémoires PROM</a:t>
            </a:r>
            <a:endParaRPr lang="fr-FR" sz="3200" dirty="0"/>
          </a:p>
        </p:txBody>
      </p:sp>
      <p:pic>
        <p:nvPicPr>
          <p:cNvPr id="7" name="Image 6"/>
          <p:cNvPicPr/>
          <p:nvPr/>
        </p:nvPicPr>
        <p:blipFill rotWithShape="1">
          <a:blip r:embed="rId2">
            <a:extLst>
              <a:ext uri="{28A0092B-C50C-407E-A947-70E740481C1C}">
                <a14:useLocalDpi xmlns:a14="http://schemas.microsoft.com/office/drawing/2010/main" val="0"/>
              </a:ext>
            </a:extLst>
          </a:blip>
          <a:srcRect b="7692"/>
          <a:stretch/>
        </p:blipFill>
        <p:spPr bwMode="auto">
          <a:xfrm>
            <a:off x="4724400" y="1939635"/>
            <a:ext cx="7370618" cy="4876800"/>
          </a:xfrm>
          <a:prstGeom prst="rect">
            <a:avLst/>
          </a:prstGeom>
          <a:noFill/>
          <a:ln>
            <a:noFill/>
          </a:ln>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277090" y="3047999"/>
            <a:ext cx="3902077" cy="3636240"/>
          </a:xfrm>
          <a:prstGeom prst="rect">
            <a:avLst/>
          </a:prstGeom>
          <a:noFill/>
          <a:ln>
            <a:noFill/>
          </a:ln>
        </p:spPr>
      </p:pic>
    </p:spTree>
    <p:extLst>
      <p:ext uri="{BB962C8B-B14F-4D97-AF65-F5344CB8AC3E}">
        <p14:creationId xmlns:p14="http://schemas.microsoft.com/office/powerpoint/2010/main" val="2406980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0" y="1981200"/>
            <a:ext cx="5135278" cy="737061"/>
          </a:xfrm>
          <a:prstGeom prst="rect">
            <a:avLst/>
          </a:prstGeom>
          <a:noFill/>
        </p:spPr>
        <p:txBody>
          <a:bodyPr wrap="square" rtlCol="0">
            <a:spAutoFit/>
          </a:bodyPr>
          <a:lstStyle/>
          <a:p>
            <a:pPr algn="just">
              <a:lnSpc>
                <a:spcPct val="150000"/>
              </a:lnSpc>
            </a:pPr>
            <a:r>
              <a:rPr lang="fr-FR" sz="3200" b="1" dirty="0"/>
              <a:t>Mémoires EEPROM</a:t>
            </a:r>
            <a:endParaRPr lang="fr-FR" sz="3200" dirty="0"/>
          </a:p>
        </p:txBody>
      </p:sp>
      <p:pic>
        <p:nvPicPr>
          <p:cNvPr id="6" name="Image 5"/>
          <p:cNvPicPr/>
          <p:nvPr/>
        </p:nvPicPr>
        <p:blipFill rotWithShape="1">
          <a:blip r:embed="rId2">
            <a:extLst>
              <a:ext uri="{28A0092B-C50C-407E-A947-70E740481C1C}">
                <a14:useLocalDpi xmlns:a14="http://schemas.microsoft.com/office/drawing/2010/main" val="0"/>
              </a:ext>
            </a:extLst>
          </a:blip>
          <a:srcRect b="6951"/>
          <a:stretch/>
        </p:blipFill>
        <p:spPr bwMode="auto">
          <a:xfrm>
            <a:off x="4253359" y="1939635"/>
            <a:ext cx="6844145" cy="4876800"/>
          </a:xfrm>
          <a:prstGeom prst="rect">
            <a:avLst/>
          </a:prstGeom>
          <a:noFill/>
          <a:ln>
            <a:noFill/>
          </a:ln>
        </p:spPr>
      </p:pic>
    </p:spTree>
    <p:extLst>
      <p:ext uri="{BB962C8B-B14F-4D97-AF65-F5344CB8AC3E}">
        <p14:creationId xmlns:p14="http://schemas.microsoft.com/office/powerpoint/2010/main" val="8997171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0" y="1981200"/>
            <a:ext cx="5135278" cy="737061"/>
          </a:xfrm>
          <a:prstGeom prst="rect">
            <a:avLst/>
          </a:prstGeom>
          <a:noFill/>
        </p:spPr>
        <p:txBody>
          <a:bodyPr wrap="square" rtlCol="0">
            <a:spAutoFit/>
          </a:bodyPr>
          <a:lstStyle/>
          <a:p>
            <a:pPr algn="just">
              <a:lnSpc>
                <a:spcPct val="150000"/>
              </a:lnSpc>
            </a:pPr>
            <a:r>
              <a:rPr lang="fr-FR" sz="3200" b="1" dirty="0"/>
              <a:t>Mémoires RAM statiques</a:t>
            </a:r>
            <a:endParaRPr lang="fr-FR" sz="3200" dirty="0"/>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5694218" y="1981200"/>
            <a:ext cx="6246262" cy="4760168"/>
          </a:xfrm>
          <a:prstGeom prst="rect">
            <a:avLst/>
          </a:prstGeom>
          <a:noFill/>
          <a:ln>
            <a:noFill/>
          </a:ln>
        </p:spPr>
      </p:pic>
    </p:spTree>
    <p:extLst>
      <p:ext uri="{BB962C8B-B14F-4D97-AF65-F5344CB8AC3E}">
        <p14:creationId xmlns:p14="http://schemas.microsoft.com/office/powerpoint/2010/main" val="42255375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II.4. Architecture des mémoires</a:t>
            </a:r>
          </a:p>
        </p:txBody>
      </p:sp>
      <p:sp>
        <p:nvSpPr>
          <p:cNvPr id="5" name="ZoneTexte 4"/>
          <p:cNvSpPr txBox="1"/>
          <p:nvPr/>
        </p:nvSpPr>
        <p:spPr>
          <a:xfrm>
            <a:off x="0" y="1981200"/>
            <a:ext cx="5583382" cy="1475725"/>
          </a:xfrm>
          <a:prstGeom prst="rect">
            <a:avLst/>
          </a:prstGeom>
          <a:noFill/>
        </p:spPr>
        <p:txBody>
          <a:bodyPr wrap="square" rtlCol="0">
            <a:spAutoFit/>
          </a:bodyPr>
          <a:lstStyle/>
          <a:p>
            <a:pPr algn="just">
              <a:lnSpc>
                <a:spcPct val="150000"/>
              </a:lnSpc>
            </a:pPr>
            <a:r>
              <a:rPr lang="fr-FR" sz="3200" b="1" dirty="0"/>
              <a:t>Mémoires </a:t>
            </a:r>
          </a:p>
          <a:p>
            <a:pPr algn="just">
              <a:lnSpc>
                <a:spcPct val="150000"/>
              </a:lnSpc>
            </a:pPr>
            <a:r>
              <a:rPr lang="fr-FR" sz="3200" b="1" dirty="0"/>
              <a:t>RAM dynamique</a:t>
            </a:r>
            <a:endParaRPr lang="fr-FR" sz="3200"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4267194" y="1953490"/>
            <a:ext cx="7623332" cy="4854415"/>
          </a:xfrm>
          <a:prstGeom prst="rect">
            <a:avLst/>
          </a:prstGeom>
          <a:noFill/>
          <a:ln>
            <a:noFill/>
          </a:ln>
        </p:spPr>
      </p:pic>
    </p:spTree>
    <p:extLst>
      <p:ext uri="{BB962C8B-B14F-4D97-AF65-F5344CB8AC3E}">
        <p14:creationId xmlns:p14="http://schemas.microsoft.com/office/powerpoint/2010/main" val="28582972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r>
              <a:rPr lang="fr-FR" sz="3200" dirty="0"/>
              <a:t>III. CIRCUITS A ARCHITECTURE PROGRAMMABLE.</a:t>
            </a:r>
          </a:p>
        </p:txBody>
      </p:sp>
      <p:graphicFrame>
        <p:nvGraphicFramePr>
          <p:cNvPr id="4" name="Diagramme 3"/>
          <p:cNvGraphicFramePr/>
          <p:nvPr>
            <p:extLst>
              <p:ext uri="{D42A27DB-BD31-4B8C-83A1-F6EECF244321}">
                <p14:modId xmlns:p14="http://schemas.microsoft.com/office/powerpoint/2010/main" val="409763977"/>
              </p:ext>
            </p:extLst>
          </p:nvPr>
        </p:nvGraphicFramePr>
        <p:xfrm>
          <a:off x="1330038" y="2243667"/>
          <a:ext cx="9961418" cy="4254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94467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 GÉNÉRALITÉ</a:t>
            </a:r>
            <a:endParaRPr lang="fr-FR" dirty="0">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2078183" y="1953491"/>
            <a:ext cx="8797636" cy="4668982"/>
          </a:xfrm>
        </p:spPr>
        <p:txBody>
          <a:bodyPr>
            <a:noAutofit/>
          </a:bodyPr>
          <a:lstStyle/>
          <a:p>
            <a:pPr lvl="1" algn="just">
              <a:lnSpc>
                <a:spcPct val="150000"/>
              </a:lnSpc>
            </a:pPr>
            <a:r>
              <a:rPr lang="fr-FR" sz="3200" b="1" i="1" dirty="0"/>
              <a:t>Génération 2 </a:t>
            </a:r>
            <a:r>
              <a:rPr lang="fr-FR" sz="3200" dirty="0"/>
              <a:t>;</a:t>
            </a:r>
            <a:r>
              <a:rPr lang="fr-FR" sz="3200" i="1" dirty="0"/>
              <a:t> les transistors (1955-1965)</a:t>
            </a:r>
          </a:p>
          <a:p>
            <a:pPr lvl="1" algn="just">
              <a:lnSpc>
                <a:spcPct val="150000"/>
              </a:lnSpc>
            </a:pPr>
            <a:r>
              <a:rPr lang="fr-FR" sz="3200" b="1" i="1" dirty="0"/>
              <a:t>Génération 3 </a:t>
            </a:r>
            <a:r>
              <a:rPr lang="fr-FR" sz="3200" dirty="0"/>
              <a:t>;</a:t>
            </a:r>
            <a:r>
              <a:rPr lang="fr-FR" sz="3200" i="1" dirty="0"/>
              <a:t> les circuits intégrés (1965-1980)</a:t>
            </a:r>
          </a:p>
          <a:p>
            <a:pPr lvl="1" algn="just">
              <a:lnSpc>
                <a:spcPct val="150000"/>
              </a:lnSpc>
            </a:pPr>
            <a:r>
              <a:rPr lang="fr-FR" sz="3200" b="1" i="1" dirty="0"/>
              <a:t>Génération 4 </a:t>
            </a:r>
            <a:r>
              <a:rPr lang="fr-FR" sz="3200" dirty="0"/>
              <a:t>;</a:t>
            </a:r>
            <a:r>
              <a:rPr lang="fr-FR" sz="3200" i="1" dirty="0"/>
              <a:t> les VLSI (1980- ?)</a:t>
            </a:r>
            <a:endParaRPr lang="fr-FR" sz="3200" dirty="0"/>
          </a:p>
        </p:txBody>
      </p:sp>
    </p:spTree>
    <p:extLst>
      <p:ext uri="{BB962C8B-B14F-4D97-AF65-F5344CB8AC3E}">
        <p14:creationId xmlns:p14="http://schemas.microsoft.com/office/powerpoint/2010/main" val="2624700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III.1. PLD</a:t>
            </a:r>
          </a:p>
        </p:txBody>
      </p:sp>
      <p:sp>
        <p:nvSpPr>
          <p:cNvPr id="4" name="Espace réservé du contenu 3"/>
          <p:cNvSpPr>
            <a:spLocks noGrp="1"/>
          </p:cNvSpPr>
          <p:nvPr>
            <p:ph idx="1"/>
          </p:nvPr>
        </p:nvSpPr>
        <p:spPr>
          <a:xfrm>
            <a:off x="818712" y="2222287"/>
            <a:ext cx="10554574" cy="4261640"/>
          </a:xfrm>
        </p:spPr>
        <p:txBody>
          <a:bodyPr>
            <a:normAutofit/>
          </a:bodyPr>
          <a:lstStyle/>
          <a:p>
            <a:pPr marL="0" indent="0" algn="just">
              <a:lnSpc>
                <a:spcPct val="150000"/>
              </a:lnSpc>
              <a:buNone/>
            </a:pPr>
            <a:r>
              <a:rPr lang="fr-FR" sz="3200" b="1" dirty="0"/>
              <a:t>1. Définition</a:t>
            </a:r>
          </a:p>
          <a:p>
            <a:pPr algn="just">
              <a:lnSpc>
                <a:spcPct val="150000"/>
              </a:lnSpc>
            </a:pPr>
            <a:r>
              <a:rPr lang="fr-FR" sz="3200" dirty="0"/>
              <a:t>Un circuit logique programmable (en anglais Programmable Logic Device ou PLD) est un dispositif qui peut être configuré par l'utilisateur pour réaliser une fonction logique quelconque.</a:t>
            </a:r>
          </a:p>
        </p:txBody>
      </p:sp>
    </p:spTree>
    <p:extLst>
      <p:ext uri="{BB962C8B-B14F-4D97-AF65-F5344CB8AC3E}">
        <p14:creationId xmlns:p14="http://schemas.microsoft.com/office/powerpoint/2010/main" val="31689392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III.1. PLD</a:t>
            </a:r>
          </a:p>
        </p:txBody>
      </p:sp>
      <p:sp>
        <p:nvSpPr>
          <p:cNvPr id="4" name="Espace réservé du contenu 3"/>
          <p:cNvSpPr>
            <a:spLocks noGrp="1"/>
          </p:cNvSpPr>
          <p:nvPr>
            <p:ph idx="1"/>
          </p:nvPr>
        </p:nvSpPr>
        <p:spPr>
          <a:xfrm>
            <a:off x="1573967" y="2133600"/>
            <a:ext cx="5159342" cy="4572000"/>
          </a:xfrm>
        </p:spPr>
        <p:txBody>
          <a:bodyPr>
            <a:normAutofit fontScale="92500" lnSpcReduction="20000"/>
          </a:bodyPr>
          <a:lstStyle/>
          <a:p>
            <a:pPr marL="0" indent="0" algn="just">
              <a:lnSpc>
                <a:spcPct val="150000"/>
              </a:lnSpc>
              <a:buNone/>
            </a:pPr>
            <a:r>
              <a:rPr lang="fr-FR" sz="3200" b="1" dirty="0"/>
              <a:t>2. Structure </a:t>
            </a:r>
          </a:p>
          <a:p>
            <a:pPr algn="just">
              <a:lnSpc>
                <a:spcPct val="150000"/>
              </a:lnSpc>
            </a:pPr>
            <a:r>
              <a:rPr lang="fr-FR" sz="3200" dirty="0"/>
              <a:t>La plupart des PLD sont constitués de deux réseaux de portes logiques, un réseau de portes AND suivi d'un réseau de portes OR</a:t>
            </a: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7176655" y="2133600"/>
            <a:ext cx="4738253" cy="4419600"/>
          </a:xfrm>
          <a:prstGeom prst="rect">
            <a:avLst/>
          </a:prstGeom>
          <a:noFill/>
          <a:ln>
            <a:noFill/>
          </a:ln>
        </p:spPr>
      </p:pic>
    </p:spTree>
    <p:extLst>
      <p:ext uri="{BB962C8B-B14F-4D97-AF65-F5344CB8AC3E}">
        <p14:creationId xmlns:p14="http://schemas.microsoft.com/office/powerpoint/2010/main" val="17487029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III.1. PLD</a:t>
            </a:r>
          </a:p>
        </p:txBody>
      </p:sp>
      <p:sp>
        <p:nvSpPr>
          <p:cNvPr id="4" name="Espace réservé du contenu 3"/>
          <p:cNvSpPr>
            <a:spLocks noGrp="1"/>
          </p:cNvSpPr>
          <p:nvPr>
            <p:ph idx="1"/>
          </p:nvPr>
        </p:nvSpPr>
        <p:spPr>
          <a:xfrm>
            <a:off x="818714" y="2133600"/>
            <a:ext cx="5914595" cy="1177636"/>
          </a:xfrm>
        </p:spPr>
        <p:txBody>
          <a:bodyPr>
            <a:normAutofit/>
          </a:bodyPr>
          <a:lstStyle/>
          <a:p>
            <a:pPr marL="0" indent="0" algn="just">
              <a:lnSpc>
                <a:spcPct val="150000"/>
              </a:lnSpc>
              <a:buNone/>
            </a:pPr>
            <a:r>
              <a:rPr lang="fr-FR" sz="3200" b="1" dirty="0"/>
              <a:t>3. Convention de notation</a:t>
            </a:r>
            <a:endParaRPr lang="fr-FR" sz="3200" dirty="0"/>
          </a:p>
        </p:txBody>
      </p:sp>
      <p:pic>
        <p:nvPicPr>
          <p:cNvPr id="6" name="Image 5"/>
          <p:cNvPicPr/>
          <p:nvPr/>
        </p:nvPicPr>
        <p:blipFill>
          <a:blip r:embed="rId2">
            <a:extLst>
              <a:ext uri="{28A0092B-C50C-407E-A947-70E740481C1C}">
                <a14:useLocalDpi xmlns:a14="http://schemas.microsoft.com/office/drawing/2010/main" val="0"/>
              </a:ext>
            </a:extLst>
          </a:blip>
          <a:srcRect/>
          <a:stretch>
            <a:fillRect/>
          </a:stretch>
        </p:blipFill>
        <p:spPr bwMode="auto">
          <a:xfrm>
            <a:off x="2209232" y="3259464"/>
            <a:ext cx="3514475" cy="2751593"/>
          </a:xfrm>
          <a:prstGeom prst="rect">
            <a:avLst/>
          </a:prstGeom>
          <a:noFill/>
          <a:ln>
            <a:noFill/>
          </a:ln>
        </p:spPr>
      </p:pic>
      <p:pic>
        <p:nvPicPr>
          <p:cNvPr id="7" name="Image 6"/>
          <p:cNvPicPr/>
          <p:nvPr/>
        </p:nvPicPr>
        <p:blipFill>
          <a:blip r:embed="rId3">
            <a:extLst>
              <a:ext uri="{28A0092B-C50C-407E-A947-70E740481C1C}">
                <a14:useLocalDpi xmlns:a14="http://schemas.microsoft.com/office/drawing/2010/main" val="0"/>
              </a:ext>
            </a:extLst>
          </a:blip>
          <a:srcRect/>
          <a:stretch>
            <a:fillRect/>
          </a:stretch>
        </p:blipFill>
        <p:spPr bwMode="auto">
          <a:xfrm>
            <a:off x="5921114" y="3285351"/>
            <a:ext cx="4524077" cy="2725706"/>
          </a:xfrm>
          <a:prstGeom prst="rect">
            <a:avLst/>
          </a:prstGeom>
          <a:noFill/>
          <a:ln>
            <a:noFill/>
          </a:ln>
        </p:spPr>
      </p:pic>
    </p:spTree>
    <p:extLst>
      <p:ext uri="{BB962C8B-B14F-4D97-AF65-F5344CB8AC3E}">
        <p14:creationId xmlns:p14="http://schemas.microsoft.com/office/powerpoint/2010/main" val="26009607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III.1. PLD</a:t>
            </a:r>
          </a:p>
        </p:txBody>
      </p:sp>
      <p:sp>
        <p:nvSpPr>
          <p:cNvPr id="4" name="Espace réservé du contenu 3"/>
          <p:cNvSpPr>
            <a:spLocks noGrp="1"/>
          </p:cNvSpPr>
          <p:nvPr>
            <p:ph idx="1"/>
          </p:nvPr>
        </p:nvSpPr>
        <p:spPr>
          <a:xfrm>
            <a:off x="818714" y="2133600"/>
            <a:ext cx="5914595" cy="1177636"/>
          </a:xfrm>
        </p:spPr>
        <p:txBody>
          <a:bodyPr>
            <a:normAutofit/>
          </a:bodyPr>
          <a:lstStyle/>
          <a:p>
            <a:pPr marL="0" indent="0" algn="just">
              <a:lnSpc>
                <a:spcPct val="150000"/>
              </a:lnSpc>
              <a:buNone/>
            </a:pPr>
            <a:r>
              <a:rPr lang="fr-FR" sz="3200" b="1" dirty="0"/>
              <a:t>3. Convention de notation</a:t>
            </a:r>
            <a:endParaRPr lang="fr-FR" sz="3200" dirty="0"/>
          </a:p>
        </p:txBody>
      </p:sp>
      <p:pic>
        <p:nvPicPr>
          <p:cNvPr id="8" name="Image 7"/>
          <p:cNvPicPr/>
          <p:nvPr/>
        </p:nvPicPr>
        <p:blipFill>
          <a:blip r:embed="rId2">
            <a:extLst>
              <a:ext uri="{28A0092B-C50C-407E-A947-70E740481C1C}">
                <a14:useLocalDpi xmlns:a14="http://schemas.microsoft.com/office/drawing/2010/main" val="0"/>
              </a:ext>
            </a:extLst>
          </a:blip>
          <a:srcRect/>
          <a:stretch>
            <a:fillRect/>
          </a:stretch>
        </p:blipFill>
        <p:spPr bwMode="auto">
          <a:xfrm>
            <a:off x="1439055" y="3447194"/>
            <a:ext cx="4546109" cy="2144137"/>
          </a:xfrm>
          <a:prstGeom prst="rect">
            <a:avLst/>
          </a:prstGeom>
          <a:noFill/>
          <a:ln>
            <a:noFill/>
          </a:ln>
        </p:spPr>
      </p:pic>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6203211" y="3393070"/>
            <a:ext cx="2176291" cy="2198261"/>
          </a:xfrm>
          <a:prstGeom prst="rect">
            <a:avLst/>
          </a:prstGeom>
          <a:noFill/>
          <a:ln>
            <a:noFill/>
          </a:ln>
        </p:spPr>
      </p:pic>
      <p:pic>
        <p:nvPicPr>
          <p:cNvPr id="10" name="Image 9"/>
          <p:cNvPicPr/>
          <p:nvPr/>
        </p:nvPicPr>
        <p:blipFill>
          <a:blip r:embed="rId4">
            <a:extLst>
              <a:ext uri="{28A0092B-C50C-407E-A947-70E740481C1C}">
                <a14:useLocalDpi xmlns:a14="http://schemas.microsoft.com/office/drawing/2010/main" val="0"/>
              </a:ext>
            </a:extLst>
          </a:blip>
          <a:srcRect/>
          <a:stretch>
            <a:fillRect/>
          </a:stretch>
        </p:blipFill>
        <p:spPr bwMode="auto">
          <a:xfrm>
            <a:off x="8904847" y="3393070"/>
            <a:ext cx="2097933" cy="2198261"/>
          </a:xfrm>
          <a:prstGeom prst="rect">
            <a:avLst/>
          </a:prstGeom>
          <a:noFill/>
          <a:ln>
            <a:noFill/>
          </a:ln>
        </p:spPr>
      </p:pic>
    </p:spTree>
    <p:extLst>
      <p:ext uri="{BB962C8B-B14F-4D97-AF65-F5344CB8AC3E}">
        <p14:creationId xmlns:p14="http://schemas.microsoft.com/office/powerpoint/2010/main" val="4048418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III.1. PLD</a:t>
            </a:r>
          </a:p>
        </p:txBody>
      </p:sp>
      <p:sp>
        <p:nvSpPr>
          <p:cNvPr id="4" name="Espace réservé du contenu 3"/>
          <p:cNvSpPr>
            <a:spLocks noGrp="1"/>
          </p:cNvSpPr>
          <p:nvPr>
            <p:ph idx="1"/>
          </p:nvPr>
        </p:nvSpPr>
        <p:spPr>
          <a:xfrm>
            <a:off x="818714" y="2133600"/>
            <a:ext cx="5914595" cy="1177636"/>
          </a:xfrm>
        </p:spPr>
        <p:txBody>
          <a:bodyPr>
            <a:normAutofit/>
          </a:bodyPr>
          <a:lstStyle/>
          <a:p>
            <a:pPr marL="0" indent="0">
              <a:buNone/>
            </a:pPr>
            <a:r>
              <a:rPr lang="fr-FR" sz="3200" b="1" dirty="0"/>
              <a:t>4. Symbolisation normalisée</a:t>
            </a:r>
            <a:endParaRPr lang="fr-FR" sz="3200" dirty="0"/>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8063345" y="2022763"/>
            <a:ext cx="2486566" cy="4663961"/>
          </a:xfrm>
          <a:prstGeom prst="rect">
            <a:avLst/>
          </a:prstGeom>
          <a:noFill/>
          <a:ln>
            <a:noFill/>
          </a:ln>
        </p:spPr>
      </p:pic>
    </p:spTree>
    <p:extLst>
      <p:ext uri="{BB962C8B-B14F-4D97-AF65-F5344CB8AC3E}">
        <p14:creationId xmlns:p14="http://schemas.microsoft.com/office/powerpoint/2010/main" val="3571274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III.1. PLD</a:t>
            </a:r>
          </a:p>
        </p:txBody>
      </p:sp>
      <p:sp>
        <p:nvSpPr>
          <p:cNvPr id="4" name="Espace réservé du contenu 3"/>
          <p:cNvSpPr>
            <a:spLocks noGrp="1"/>
          </p:cNvSpPr>
          <p:nvPr>
            <p:ph idx="1"/>
          </p:nvPr>
        </p:nvSpPr>
        <p:spPr>
          <a:xfrm>
            <a:off x="1" y="1925782"/>
            <a:ext cx="3297382" cy="1177636"/>
          </a:xfrm>
        </p:spPr>
        <p:txBody>
          <a:bodyPr>
            <a:normAutofit/>
          </a:bodyPr>
          <a:lstStyle/>
          <a:p>
            <a:pPr marL="0" indent="0">
              <a:buNone/>
            </a:pPr>
            <a:r>
              <a:rPr lang="fr-FR" sz="3200" b="1" dirty="0"/>
              <a:t>5. Classification</a:t>
            </a:r>
            <a:endParaRPr lang="fr-FR" sz="3200" dirty="0"/>
          </a:p>
        </p:txBody>
      </p:sp>
      <p:graphicFrame>
        <p:nvGraphicFramePr>
          <p:cNvPr id="6" name="Diagramme 5"/>
          <p:cNvGraphicFramePr/>
          <p:nvPr>
            <p:extLst>
              <p:ext uri="{D42A27DB-BD31-4B8C-83A1-F6EECF244321}">
                <p14:modId xmlns:p14="http://schemas.microsoft.com/office/powerpoint/2010/main" val="2756156267"/>
              </p:ext>
            </p:extLst>
          </p:nvPr>
        </p:nvGraphicFramePr>
        <p:xfrm>
          <a:off x="4682836" y="2050472"/>
          <a:ext cx="7509164" cy="4668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5421" y="2974244"/>
            <a:ext cx="3017517" cy="261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9808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III.2. CPLD</a:t>
            </a:r>
          </a:p>
        </p:txBody>
      </p:sp>
      <p:pic>
        <p:nvPicPr>
          <p:cNvPr id="7" name="Image 6"/>
          <p:cNvPicPr/>
          <p:nvPr/>
        </p:nvPicPr>
        <p:blipFill>
          <a:blip r:embed="rId2">
            <a:extLst>
              <a:ext uri="{28A0092B-C50C-407E-A947-70E740481C1C}">
                <a14:useLocalDpi xmlns:a14="http://schemas.microsoft.com/office/drawing/2010/main" val="0"/>
              </a:ext>
            </a:extLst>
          </a:blip>
          <a:srcRect/>
          <a:stretch>
            <a:fillRect/>
          </a:stretch>
        </p:blipFill>
        <p:spPr bwMode="auto">
          <a:xfrm>
            <a:off x="7689274" y="2272147"/>
            <a:ext cx="3058674" cy="3603998"/>
          </a:xfrm>
          <a:prstGeom prst="rect">
            <a:avLst/>
          </a:prstGeom>
          <a:noFill/>
          <a:ln>
            <a:noFill/>
          </a:ln>
        </p:spPr>
      </p:pic>
      <p:pic>
        <p:nvPicPr>
          <p:cNvPr id="9" name="Image 8"/>
          <p:cNvPicPr/>
          <p:nvPr/>
        </p:nvPicPr>
        <p:blipFill>
          <a:blip r:embed="rId3">
            <a:extLst>
              <a:ext uri="{28A0092B-C50C-407E-A947-70E740481C1C}">
                <a14:useLocalDpi xmlns:a14="http://schemas.microsoft.com/office/drawing/2010/main" val="0"/>
              </a:ext>
            </a:extLst>
          </a:blip>
          <a:srcRect/>
          <a:stretch>
            <a:fillRect/>
          </a:stretch>
        </p:blipFill>
        <p:spPr bwMode="auto">
          <a:xfrm>
            <a:off x="1723869" y="2272146"/>
            <a:ext cx="4870894" cy="3603998"/>
          </a:xfrm>
          <a:prstGeom prst="rect">
            <a:avLst/>
          </a:prstGeom>
          <a:noFill/>
          <a:ln>
            <a:noFill/>
          </a:ln>
        </p:spPr>
      </p:pic>
    </p:spTree>
    <p:extLst>
      <p:ext uri="{BB962C8B-B14F-4D97-AF65-F5344CB8AC3E}">
        <p14:creationId xmlns:p14="http://schemas.microsoft.com/office/powerpoint/2010/main" val="4002176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lvl="1" algn="ctr"/>
            <a:r>
              <a:rPr lang="fr-FR" sz="4000" b="1" dirty="0">
                <a:solidFill>
                  <a:schemeClr val="tx1"/>
                </a:solidFill>
                <a:latin typeface="+mn-lt"/>
              </a:rPr>
              <a:t>III.2. CPLD</a:t>
            </a:r>
            <a:endParaRPr lang="fr-FR" sz="4000" b="1" dirty="0">
              <a:solidFill>
                <a:schemeClr val="tx1"/>
              </a:solidFill>
              <a:latin typeface="+mn-lt"/>
              <a:cs typeface="Times New Roman" panose="02020603050405020304" pitchFamily="18" charset="0"/>
            </a:endParaRPr>
          </a:p>
        </p:txBody>
      </p:sp>
      <p:sp>
        <p:nvSpPr>
          <p:cNvPr id="4" name="Espace réservé du contenu 3"/>
          <p:cNvSpPr>
            <a:spLocks noGrp="1"/>
          </p:cNvSpPr>
          <p:nvPr>
            <p:ph idx="1"/>
          </p:nvPr>
        </p:nvSpPr>
        <p:spPr>
          <a:xfrm>
            <a:off x="2338466" y="2222286"/>
            <a:ext cx="8244590" cy="4635713"/>
          </a:xfrm>
        </p:spPr>
        <p:txBody>
          <a:bodyPr>
            <a:noAutofit/>
          </a:bodyPr>
          <a:lstStyle/>
          <a:p>
            <a:pPr algn="just">
              <a:lnSpc>
                <a:spcPct val="150000"/>
              </a:lnSpc>
            </a:pPr>
            <a:r>
              <a:rPr lang="fr-FR" sz="2800" dirty="0"/>
              <a:t>Les CPLD sont composés d'un certain nombre de SPLD qui partagent une matrice d'interconnexion programmable commune. </a:t>
            </a:r>
          </a:p>
          <a:p>
            <a:pPr algn="just">
              <a:lnSpc>
                <a:spcPct val="150000"/>
              </a:lnSpc>
            </a:pPr>
            <a:r>
              <a:rPr lang="fr-FR" sz="2800" dirty="0"/>
              <a:t>En plus de la configuration des différents SPLD, il est donc également possible de configurer les interconnexions entre les blocs.</a:t>
            </a:r>
          </a:p>
        </p:txBody>
      </p:sp>
    </p:spTree>
    <p:extLst>
      <p:ext uri="{BB962C8B-B14F-4D97-AF65-F5344CB8AC3E}">
        <p14:creationId xmlns:p14="http://schemas.microsoft.com/office/powerpoint/2010/main" val="19532055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III.3. FPGA</a:t>
            </a: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692" y="2294058"/>
            <a:ext cx="4905872" cy="3477156"/>
          </a:xfrm>
          <a:prstGeom prst="rect">
            <a:avLst/>
          </a:prstGeom>
          <a:noFill/>
          <a:ln>
            <a:noFill/>
          </a:ln>
        </p:spPr>
      </p:pic>
      <p:pic>
        <p:nvPicPr>
          <p:cNvPr id="6" name="Image 5"/>
          <p:cNvPicPr/>
          <p:nvPr/>
        </p:nvPicPr>
        <p:blipFill>
          <a:blip r:embed="rId3">
            <a:extLst>
              <a:ext uri="{28A0092B-C50C-407E-A947-70E740481C1C}">
                <a14:useLocalDpi xmlns:a14="http://schemas.microsoft.com/office/drawing/2010/main" val="0"/>
              </a:ext>
            </a:extLst>
          </a:blip>
          <a:srcRect/>
          <a:stretch>
            <a:fillRect/>
          </a:stretch>
        </p:blipFill>
        <p:spPr bwMode="auto">
          <a:xfrm>
            <a:off x="7273636" y="2294057"/>
            <a:ext cx="3519282" cy="3477157"/>
          </a:xfrm>
          <a:prstGeom prst="rect">
            <a:avLst/>
          </a:prstGeom>
          <a:noFill/>
          <a:ln>
            <a:noFill/>
          </a:ln>
        </p:spPr>
      </p:pic>
    </p:spTree>
    <p:extLst>
      <p:ext uri="{BB962C8B-B14F-4D97-AF65-F5344CB8AC3E}">
        <p14:creationId xmlns:p14="http://schemas.microsoft.com/office/powerpoint/2010/main" val="7357665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lvl="1" algn="ctr"/>
            <a:r>
              <a:rPr lang="fr-FR" sz="4000" b="1" dirty="0">
                <a:solidFill>
                  <a:schemeClr val="tx1"/>
                </a:solidFill>
                <a:latin typeface="+mn-lt"/>
              </a:rPr>
              <a:t>III.3. FPGA</a:t>
            </a:r>
            <a:endParaRPr lang="fr-FR" sz="4000" b="1" dirty="0">
              <a:solidFill>
                <a:schemeClr val="tx1"/>
              </a:solidFill>
              <a:latin typeface="+mn-lt"/>
              <a:cs typeface="Times New Roman" panose="02020603050405020304" pitchFamily="18" charset="0"/>
            </a:endParaRPr>
          </a:p>
        </p:txBody>
      </p:sp>
      <p:sp>
        <p:nvSpPr>
          <p:cNvPr id="4" name="Espace réservé du contenu 3"/>
          <p:cNvSpPr>
            <a:spLocks noGrp="1"/>
          </p:cNvSpPr>
          <p:nvPr>
            <p:ph idx="1"/>
          </p:nvPr>
        </p:nvSpPr>
        <p:spPr>
          <a:xfrm>
            <a:off x="2653259" y="2097596"/>
            <a:ext cx="7300210" cy="3418784"/>
          </a:xfrm>
        </p:spPr>
        <p:txBody>
          <a:bodyPr>
            <a:noAutofit/>
          </a:bodyPr>
          <a:lstStyle/>
          <a:p>
            <a:pPr algn="just">
              <a:lnSpc>
                <a:spcPct val="150000"/>
              </a:lnSpc>
            </a:pPr>
            <a:r>
              <a:rPr lang="fr-FR" sz="3200" dirty="0"/>
              <a:t>Circuit composé d’un réseau de petits blocs logiques, de cellules d’entrée-sortie et de ressources d’interconnexion totalement flexibles.</a:t>
            </a:r>
          </a:p>
        </p:txBody>
      </p:sp>
    </p:spTree>
    <p:extLst>
      <p:ext uri="{BB962C8B-B14F-4D97-AF65-F5344CB8AC3E}">
        <p14:creationId xmlns:p14="http://schemas.microsoft.com/office/powerpoint/2010/main" val="3414691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lnSpc>
                <a:spcPct val="150000"/>
              </a:lnSpc>
            </a:pPr>
            <a:r>
              <a:rPr lang="fr-FR" dirty="0"/>
              <a:t>I. GÉNÉRALITÉ</a:t>
            </a:r>
            <a:endParaRPr lang="fr-FR" dirty="0">
              <a:latin typeface="Times New Roman" panose="02020603050405020304" pitchFamily="18" charset="0"/>
              <a:cs typeface="Times New Roman" panose="02020603050405020304" pitchFamily="18" charset="0"/>
            </a:endParaRPr>
          </a:p>
        </p:txBody>
      </p:sp>
      <p:graphicFrame>
        <p:nvGraphicFramePr>
          <p:cNvPr id="11" name="Diagramme 10"/>
          <p:cNvGraphicFramePr/>
          <p:nvPr/>
        </p:nvGraphicFramePr>
        <p:xfrm>
          <a:off x="-32328" y="2424788"/>
          <a:ext cx="12224328" cy="419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ZoneTexte 11"/>
          <p:cNvSpPr txBox="1"/>
          <p:nvPr/>
        </p:nvSpPr>
        <p:spPr>
          <a:xfrm>
            <a:off x="2812473" y="1840013"/>
            <a:ext cx="7952509" cy="1077218"/>
          </a:xfrm>
          <a:prstGeom prst="rect">
            <a:avLst/>
          </a:prstGeom>
          <a:noFill/>
        </p:spPr>
        <p:txBody>
          <a:bodyPr wrap="square" rtlCol="0">
            <a:spAutoFit/>
          </a:bodyPr>
          <a:lstStyle/>
          <a:p>
            <a:pPr algn="r"/>
            <a:r>
              <a:rPr lang="fr-FR" sz="3200" b="1" dirty="0"/>
              <a:t>1.2. Classification:</a:t>
            </a:r>
          </a:p>
          <a:p>
            <a:pPr algn="r"/>
            <a:r>
              <a:rPr lang="fr-FR" sz="3200" b="1" dirty="0"/>
              <a:t>I.2.1. Selon la nature du signal</a:t>
            </a:r>
          </a:p>
        </p:txBody>
      </p:sp>
    </p:spTree>
    <p:extLst>
      <p:ext uri="{BB962C8B-B14F-4D97-AF65-F5344CB8AC3E}">
        <p14:creationId xmlns:p14="http://schemas.microsoft.com/office/powerpoint/2010/main" val="2625147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r>
              <a:rPr lang="fr-FR" sz="3600" dirty="0"/>
              <a:t>III.4. ASIC</a:t>
            </a:r>
          </a:p>
        </p:txBody>
      </p:sp>
      <p:sp>
        <p:nvSpPr>
          <p:cNvPr id="3" name="Espace réservé du contenu 2"/>
          <p:cNvSpPr>
            <a:spLocks noGrp="1"/>
          </p:cNvSpPr>
          <p:nvPr>
            <p:ph idx="1"/>
          </p:nvPr>
        </p:nvSpPr>
        <p:spPr>
          <a:xfrm>
            <a:off x="139839" y="1986758"/>
            <a:ext cx="2908161" cy="1102805"/>
          </a:xfrm>
        </p:spPr>
        <p:txBody>
          <a:bodyPr>
            <a:noAutofit/>
          </a:bodyPr>
          <a:lstStyle/>
          <a:p>
            <a:pPr marL="0" indent="0" algn="just">
              <a:lnSpc>
                <a:spcPct val="150000"/>
              </a:lnSpc>
              <a:buNone/>
            </a:pPr>
            <a:r>
              <a:rPr lang="fr-FR" sz="3200" b="1" dirty="0"/>
              <a:t>Classification </a:t>
            </a:r>
          </a:p>
        </p:txBody>
      </p:sp>
      <p:graphicFrame>
        <p:nvGraphicFramePr>
          <p:cNvPr id="4" name="Diagramme 3"/>
          <p:cNvGraphicFramePr/>
          <p:nvPr>
            <p:extLst>
              <p:ext uri="{D42A27DB-BD31-4B8C-83A1-F6EECF244321}">
                <p14:modId xmlns:p14="http://schemas.microsoft.com/office/powerpoint/2010/main" val="1573354282"/>
              </p:ext>
            </p:extLst>
          </p:nvPr>
        </p:nvGraphicFramePr>
        <p:xfrm>
          <a:off x="3362037" y="2337871"/>
          <a:ext cx="8128000" cy="452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7590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r>
              <a:rPr lang="fr-FR" sz="3600" dirty="0"/>
              <a:t>III.4. ASIC</a:t>
            </a:r>
          </a:p>
        </p:txBody>
      </p:sp>
      <p:sp>
        <p:nvSpPr>
          <p:cNvPr id="3" name="Espace réservé du contenu 2"/>
          <p:cNvSpPr>
            <a:spLocks noGrp="1"/>
          </p:cNvSpPr>
          <p:nvPr>
            <p:ph idx="1"/>
          </p:nvPr>
        </p:nvSpPr>
        <p:spPr>
          <a:xfrm>
            <a:off x="2878111" y="1986758"/>
            <a:ext cx="8357925" cy="4871242"/>
          </a:xfrm>
        </p:spPr>
        <p:txBody>
          <a:bodyPr>
            <a:noAutofit/>
          </a:bodyPr>
          <a:lstStyle/>
          <a:p>
            <a:pPr algn="just">
              <a:lnSpc>
                <a:spcPct val="150000"/>
              </a:lnSpc>
            </a:pPr>
            <a:r>
              <a:rPr lang="fr-FR" sz="2800" dirty="0"/>
              <a:t>Le concepteur définit le type des transistors et leur emplacement sur le silicium</a:t>
            </a:r>
          </a:p>
          <a:p>
            <a:pPr algn="just">
              <a:lnSpc>
                <a:spcPct val="150000"/>
              </a:lnSpc>
            </a:pPr>
            <a:r>
              <a:rPr lang="fr-FR" sz="2800" dirty="0"/>
              <a:t>Les éléments de base sont choisis dans une bibliothèques de composants pré placés. La connectique reste libre</a:t>
            </a:r>
          </a:p>
          <a:p>
            <a:pPr algn="just">
              <a:lnSpc>
                <a:spcPct val="150000"/>
              </a:lnSpc>
            </a:pPr>
            <a:r>
              <a:rPr lang="fr-FR" sz="2800" dirty="0"/>
              <a:t>Des unités élémentaires sont pré diffusé sur la plaquette</a:t>
            </a:r>
            <a:endParaRPr lang="fr-FR" sz="2800" b="1" dirty="0"/>
          </a:p>
        </p:txBody>
      </p:sp>
    </p:spTree>
    <p:extLst>
      <p:ext uri="{BB962C8B-B14F-4D97-AF65-F5344CB8AC3E}">
        <p14:creationId xmlns:p14="http://schemas.microsoft.com/office/powerpoint/2010/main" val="273127030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r>
              <a:rPr lang="fr-FR" dirty="0"/>
              <a:t>IV. MICROPROCESSEURS</a:t>
            </a:r>
          </a:p>
        </p:txBody>
      </p:sp>
      <p:graphicFrame>
        <p:nvGraphicFramePr>
          <p:cNvPr id="5" name="Diagramme 4"/>
          <p:cNvGraphicFramePr/>
          <p:nvPr>
            <p:extLst>
              <p:ext uri="{D42A27DB-BD31-4B8C-83A1-F6EECF244321}">
                <p14:modId xmlns:p14="http://schemas.microsoft.com/office/powerpoint/2010/main" val="1731395186"/>
              </p:ext>
            </p:extLst>
          </p:nvPr>
        </p:nvGraphicFramePr>
        <p:xfrm>
          <a:off x="743527" y="2452255"/>
          <a:ext cx="10243127" cy="399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p:cNvPicPr>
            <a:picLocks noChangeAspect="1"/>
          </p:cNvPicPr>
          <p:nvPr/>
        </p:nvPicPr>
        <p:blipFill rotWithShape="1">
          <a:blip r:embed="rId7"/>
          <a:srcRect l="1630" t="38317" r="36632" b="1"/>
          <a:stretch/>
        </p:blipFill>
        <p:spPr>
          <a:xfrm>
            <a:off x="0" y="4682837"/>
            <a:ext cx="2876435" cy="2175163"/>
          </a:xfrm>
          <a:prstGeom prst="rect">
            <a:avLst/>
          </a:prstGeom>
        </p:spPr>
      </p:pic>
      <p:pic>
        <p:nvPicPr>
          <p:cNvPr id="7" name="Image 6"/>
          <p:cNvPicPr>
            <a:picLocks noChangeAspect="1"/>
          </p:cNvPicPr>
          <p:nvPr/>
        </p:nvPicPr>
        <p:blipFill rotWithShape="1">
          <a:blip r:embed="rId7"/>
          <a:srcRect l="66862" t="13077" b="29363"/>
          <a:stretch/>
        </p:blipFill>
        <p:spPr>
          <a:xfrm>
            <a:off x="10221322" y="0"/>
            <a:ext cx="1970678" cy="2590800"/>
          </a:xfrm>
          <a:prstGeom prst="rect">
            <a:avLst/>
          </a:prstGeom>
        </p:spPr>
      </p:pic>
      <p:pic>
        <p:nvPicPr>
          <p:cNvPr id="8" name="Image 7"/>
          <p:cNvPicPr>
            <a:picLocks noChangeAspect="1"/>
          </p:cNvPicPr>
          <p:nvPr/>
        </p:nvPicPr>
        <p:blipFill rotWithShape="1">
          <a:blip r:embed="rId7"/>
          <a:srcRect l="6290" t="2303" r="54571" b="77074"/>
          <a:stretch/>
        </p:blipFill>
        <p:spPr>
          <a:xfrm>
            <a:off x="263236" y="447188"/>
            <a:ext cx="2327564" cy="928254"/>
          </a:xfrm>
          <a:prstGeom prst="rect">
            <a:avLst/>
          </a:prstGeom>
        </p:spPr>
      </p:pic>
    </p:spTree>
    <p:extLst>
      <p:ext uri="{BB962C8B-B14F-4D97-AF65-F5344CB8AC3E}">
        <p14:creationId xmlns:p14="http://schemas.microsoft.com/office/powerpoint/2010/main" val="36255335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IV.1. Définition.</a:t>
            </a:r>
          </a:p>
        </p:txBody>
      </p:sp>
      <p:sp>
        <p:nvSpPr>
          <p:cNvPr id="4" name="Espace réservé du contenu 3"/>
          <p:cNvSpPr>
            <a:spLocks noGrp="1"/>
          </p:cNvSpPr>
          <p:nvPr>
            <p:ph idx="1"/>
          </p:nvPr>
        </p:nvSpPr>
        <p:spPr>
          <a:xfrm>
            <a:off x="2638269" y="2222287"/>
            <a:ext cx="7779896" cy="4414040"/>
          </a:xfrm>
        </p:spPr>
        <p:txBody>
          <a:bodyPr>
            <a:noAutofit/>
          </a:bodyPr>
          <a:lstStyle/>
          <a:p>
            <a:pPr algn="just">
              <a:lnSpc>
                <a:spcPct val="150000"/>
              </a:lnSpc>
            </a:pPr>
            <a:r>
              <a:rPr lang="fr-FR" sz="2400" dirty="0"/>
              <a:t>Le microprocesseur, noté aussi M.P.U. (Microprocessor unit) ou encore C.P.U. (Central Processing Unit) est un circuit intégré appartenant à la famille des VLSI capable d'effectuer séquentiellement et automatiquement des suites d'opérations élémentaires.</a:t>
            </a:r>
          </a:p>
        </p:txBody>
      </p:sp>
    </p:spTree>
    <p:extLst>
      <p:ext uri="{BB962C8B-B14F-4D97-AF65-F5344CB8AC3E}">
        <p14:creationId xmlns:p14="http://schemas.microsoft.com/office/powerpoint/2010/main" val="56613568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IV.2. Fonctions d’un CPU</a:t>
            </a:r>
          </a:p>
        </p:txBody>
      </p:sp>
      <p:sp>
        <p:nvSpPr>
          <p:cNvPr id="4" name="Espace réservé du contenu 3"/>
          <p:cNvSpPr>
            <a:spLocks noGrp="1"/>
          </p:cNvSpPr>
          <p:nvPr>
            <p:ph idx="1"/>
          </p:nvPr>
        </p:nvSpPr>
        <p:spPr>
          <a:xfrm>
            <a:off x="0" y="1699419"/>
            <a:ext cx="7994073" cy="1274618"/>
          </a:xfrm>
        </p:spPr>
        <p:txBody>
          <a:bodyPr>
            <a:noAutofit/>
          </a:bodyPr>
          <a:lstStyle/>
          <a:p>
            <a:pPr algn="just">
              <a:lnSpc>
                <a:spcPct val="150000"/>
              </a:lnSpc>
            </a:pPr>
            <a:r>
              <a:rPr lang="fr-FR" sz="3200" dirty="0"/>
              <a:t>Il remplit deux fonctions essentielles :</a:t>
            </a:r>
          </a:p>
        </p:txBody>
      </p:sp>
      <p:graphicFrame>
        <p:nvGraphicFramePr>
          <p:cNvPr id="3" name="Diagramme 2"/>
          <p:cNvGraphicFramePr/>
          <p:nvPr>
            <p:extLst>
              <p:ext uri="{D42A27DB-BD31-4B8C-83A1-F6EECF244321}">
                <p14:modId xmlns:p14="http://schemas.microsoft.com/office/powerpoint/2010/main" val="2812250721"/>
              </p:ext>
            </p:extLst>
          </p:nvPr>
        </p:nvGraphicFramePr>
        <p:xfrm>
          <a:off x="512619" y="2770909"/>
          <a:ext cx="10055447" cy="372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1673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IV.2. Fonctions d’un CPU</a:t>
            </a:r>
          </a:p>
        </p:txBody>
      </p:sp>
      <p:sp>
        <p:nvSpPr>
          <p:cNvPr id="4" name="Espace réservé du contenu 3"/>
          <p:cNvSpPr>
            <a:spLocks noGrp="1"/>
          </p:cNvSpPr>
          <p:nvPr>
            <p:ph idx="1"/>
          </p:nvPr>
        </p:nvSpPr>
        <p:spPr>
          <a:xfrm>
            <a:off x="0" y="1699419"/>
            <a:ext cx="7994073" cy="1274618"/>
          </a:xfrm>
        </p:spPr>
        <p:txBody>
          <a:bodyPr>
            <a:noAutofit/>
          </a:bodyPr>
          <a:lstStyle/>
          <a:p>
            <a:pPr algn="just">
              <a:lnSpc>
                <a:spcPct val="150000"/>
              </a:lnSpc>
            </a:pPr>
            <a:r>
              <a:rPr lang="fr-FR" sz="3200" dirty="0"/>
              <a:t>Il remplit deux fonctions essentielles :</a:t>
            </a:r>
          </a:p>
        </p:txBody>
      </p:sp>
      <p:graphicFrame>
        <p:nvGraphicFramePr>
          <p:cNvPr id="3" name="Diagramme 2"/>
          <p:cNvGraphicFramePr/>
          <p:nvPr>
            <p:extLst>
              <p:ext uri="{D42A27DB-BD31-4B8C-83A1-F6EECF244321}">
                <p14:modId xmlns:p14="http://schemas.microsoft.com/office/powerpoint/2010/main" val="2036078966"/>
              </p:ext>
            </p:extLst>
          </p:nvPr>
        </p:nvGraphicFramePr>
        <p:xfrm>
          <a:off x="512618" y="2770909"/>
          <a:ext cx="10385231" cy="3726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779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IV.3. Historique.</a:t>
            </a:r>
          </a:p>
        </p:txBody>
      </p:sp>
      <p:graphicFrame>
        <p:nvGraphicFramePr>
          <p:cNvPr id="4" name="Diagramme 3"/>
          <p:cNvGraphicFramePr/>
          <p:nvPr>
            <p:extLst>
              <p:ext uri="{D42A27DB-BD31-4B8C-83A1-F6EECF244321}">
                <p14:modId xmlns:p14="http://schemas.microsoft.com/office/powerpoint/2010/main" val="47680610"/>
              </p:ext>
            </p:extLst>
          </p:nvPr>
        </p:nvGraphicFramePr>
        <p:xfrm>
          <a:off x="1921162" y="1878204"/>
          <a:ext cx="9910620" cy="497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134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IV.3. Historique.</a:t>
            </a:r>
          </a:p>
        </p:txBody>
      </p:sp>
      <p:graphicFrame>
        <p:nvGraphicFramePr>
          <p:cNvPr id="4" name="Diagramme 3"/>
          <p:cNvGraphicFramePr/>
          <p:nvPr>
            <p:extLst>
              <p:ext uri="{D42A27DB-BD31-4B8C-83A1-F6EECF244321}">
                <p14:modId xmlns:p14="http://schemas.microsoft.com/office/powerpoint/2010/main" val="309896683"/>
              </p:ext>
            </p:extLst>
          </p:nvPr>
        </p:nvGraphicFramePr>
        <p:xfrm>
          <a:off x="1921162" y="1878204"/>
          <a:ext cx="9910620" cy="497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53892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IV.3. Historique.</a:t>
            </a:r>
          </a:p>
        </p:txBody>
      </p:sp>
      <p:graphicFrame>
        <p:nvGraphicFramePr>
          <p:cNvPr id="4" name="Diagramme 3"/>
          <p:cNvGraphicFramePr/>
          <p:nvPr>
            <p:extLst>
              <p:ext uri="{D42A27DB-BD31-4B8C-83A1-F6EECF244321}">
                <p14:modId xmlns:p14="http://schemas.microsoft.com/office/powerpoint/2010/main" val="3974803899"/>
              </p:ext>
            </p:extLst>
          </p:nvPr>
        </p:nvGraphicFramePr>
        <p:xfrm>
          <a:off x="1921162" y="1878204"/>
          <a:ext cx="9910620" cy="497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9246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47188"/>
            <a:ext cx="12192000" cy="970450"/>
          </a:xfrm>
        </p:spPr>
        <p:txBody>
          <a:bodyPr/>
          <a:lstStyle/>
          <a:p>
            <a:pPr algn="ctr">
              <a:lnSpc>
                <a:spcPct val="150000"/>
              </a:lnSpc>
            </a:pPr>
            <a:r>
              <a:rPr lang="fr-FR" dirty="0"/>
              <a:t>IV.3. Historique.</a:t>
            </a:r>
          </a:p>
        </p:txBody>
      </p:sp>
      <p:graphicFrame>
        <p:nvGraphicFramePr>
          <p:cNvPr id="4" name="Diagramme 3"/>
          <p:cNvGraphicFramePr/>
          <p:nvPr>
            <p:extLst>
              <p:ext uri="{D42A27DB-BD31-4B8C-83A1-F6EECF244321}">
                <p14:modId xmlns:p14="http://schemas.microsoft.com/office/powerpoint/2010/main" val="1442835105"/>
              </p:ext>
            </p:extLst>
          </p:nvPr>
        </p:nvGraphicFramePr>
        <p:xfrm>
          <a:off x="1921162" y="1856509"/>
          <a:ext cx="9910620" cy="5001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41597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is">
  <a:themeElements>
    <a:clrScheme name="Concis">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Concis">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is">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Concis</Template>
  <TotalTime>4353</TotalTime>
  <Words>5413</Words>
  <Application>Microsoft Office PowerPoint</Application>
  <PresentationFormat>Grand écran</PresentationFormat>
  <Paragraphs>691</Paragraphs>
  <Slides>211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211</vt:i4>
      </vt:variant>
    </vt:vector>
  </HeadingPairs>
  <TitlesOfParts>
    <vt:vector size="219" baseType="lpstr">
      <vt:lpstr>Aharoni</vt:lpstr>
      <vt:lpstr>Arial</vt:lpstr>
      <vt:lpstr>Cambria Math</vt:lpstr>
      <vt:lpstr>Century Gothic</vt:lpstr>
      <vt:lpstr>Times New Roman</vt:lpstr>
      <vt:lpstr>Wingdings</vt:lpstr>
      <vt:lpstr>Wingdings 2</vt:lpstr>
      <vt:lpstr>Concis</vt:lpstr>
      <vt:lpstr>COURS  D’INFORMATIQUE INDUSTRIELLE www.magoe.net   CM: 10h; TD: 20h; TP: 30h</vt:lpstr>
      <vt:lpstr>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 GÉNÉRALITÉ</vt:lpstr>
      <vt:lpstr>I.4. Avantages et inconvénients</vt:lpstr>
      <vt:lpstr>I.4. Avantages et inconvénients</vt:lpstr>
      <vt:lpstr>I.4. Avantages et inconvénients</vt:lpstr>
      <vt:lpstr>I.4. Avantages et inconvénients</vt:lpstr>
      <vt:lpstr>Présentation PowerPoint</vt:lpstr>
      <vt:lpstr>API: c’est quoi?</vt:lpstr>
      <vt:lpstr>II.1. FONCTIONS GLOBALES D’UN SA</vt:lpstr>
      <vt:lpstr>II.1. FONCTIONS GLOBALES D’UN SA</vt:lpstr>
      <vt:lpstr>II.1. FONCTIONS GLOBALES D’UN SA</vt:lpstr>
      <vt:lpstr>II.1. FONCTIONS GLOBALES D’UN SA</vt:lpstr>
      <vt:lpstr>II.1. FONCTIONS GLOBALES D’UN SA</vt:lpstr>
      <vt:lpstr>II.1. FONCTIONS GLOBALES D’UN SA</vt:lpstr>
      <vt:lpstr>II.2. ARCHITECTURES EXTERNE D’UN SYSTÈME DE PRODUCTION </vt:lpstr>
      <vt:lpstr>II.2. ARCHITECTURES EXTERNE D’UN SYSTÈME DE PRODUCTION </vt:lpstr>
      <vt:lpstr>II.2. ARCHITECTURES EXTERNE D’UN SYSTÈME DE PRODUCTION </vt:lpstr>
      <vt:lpstr>II.2. ARCHITECTURES EXTERNE D’UN SYSTÈME DE PRODUCTION </vt:lpstr>
      <vt:lpstr>II.2. ARCHITECTURES EXTERNE D’UN SYSTÈME DE PRODUCTION </vt:lpstr>
      <vt:lpstr>II.3. ARCHITECTURES INTERNE D’UN SYSTÈME DE PRODUCTION </vt:lpstr>
      <vt:lpstr>II.3. ARCHITECTURES INTERNE D’UN SYSTÈME DE PRODUCTION </vt:lpstr>
      <vt:lpstr>II.3. ARCHITECTURES INTERNE D’UN SYSTÈME DE PRODUCTION </vt:lpstr>
      <vt:lpstr>II.4. L'UNITÉ CENTRALE</vt:lpstr>
      <vt:lpstr>II.4. L'UNITÉ CENTRALE</vt:lpstr>
      <vt:lpstr>II.4. L'UNITÉ CENTRALE: constitution</vt:lpstr>
      <vt:lpstr>II.4. L'UNITÉ CENTRALE: constitution</vt:lpstr>
      <vt:lpstr>II.4. L'UNITÉ CENTRALE: choix de technologieonstitution</vt:lpstr>
      <vt:lpstr>II.5. LA MÉMOIRE</vt:lpstr>
      <vt:lpstr>II.5. LA MÉMOIRE</vt:lpstr>
      <vt:lpstr>II.6. LES INTERFACES D’ENTREE</vt:lpstr>
      <vt:lpstr>II.6. LES INTERFACES D’ENTREE</vt:lpstr>
      <vt:lpstr>II.6. LES INTERFACES D’ENTREE</vt:lpstr>
      <vt:lpstr>II.6. LES INTERFACES D’ENTREE</vt:lpstr>
      <vt:lpstr>II.6. LES INTERFACES D’ENTREE</vt:lpstr>
      <vt:lpstr>II.6. LES INTERFACES D’ENTREE</vt:lpstr>
      <vt:lpstr>II.7. LES INTERFACES DE SORTIE</vt:lpstr>
      <vt:lpstr>II.7. LES INTERFACES DE SORTIE</vt:lpstr>
      <vt:lpstr>II.7. LES INTERFACES DE SORTIE</vt:lpstr>
      <vt:lpstr>II.7. LES INTERFACES DE SORTIE</vt:lpstr>
      <vt:lpstr>II.7. LES INTERFACES DE SORTIE</vt:lpstr>
      <vt:lpstr>II.8. LA PARTIE OPÉRATIVE.</vt:lpstr>
      <vt:lpstr>II.8. LA PARTIE OPÉRATIVE.</vt:lpstr>
      <vt:lpstr>II.8. LA PARTIE OPÉRATIVE.</vt:lpstr>
      <vt:lpstr>II.9. LA PARTIE RELATION</vt:lpstr>
      <vt:lpstr>III. MEMOIRES</vt:lpstr>
      <vt:lpstr>III. MEMOIRES</vt:lpstr>
      <vt:lpstr>II.1. Définition d’une mémoire </vt:lpstr>
      <vt:lpstr>II.2. Classification  des mémoires</vt:lpstr>
      <vt:lpstr>II.2. Classification  des mémoires</vt:lpstr>
      <vt:lpstr>II.2. Classification  des mémoires</vt:lpstr>
      <vt:lpstr>II.2. Classification  des mémoires</vt:lpstr>
      <vt:lpstr>II.2. Classification  des mémoires</vt:lpstr>
      <vt:lpstr>II.3. Caractéristiques  des mémoires</vt:lpstr>
      <vt:lpstr>II.4. Architecture des mémoires</vt:lpstr>
      <vt:lpstr>II.4. Architecture des mémoires</vt:lpstr>
      <vt:lpstr>II.4. Architecture des mémoires</vt:lpstr>
      <vt:lpstr>II.4. Architecture des mémoires</vt:lpstr>
      <vt:lpstr>II.4. Architecture des mémoires</vt:lpstr>
      <vt:lpstr>II.4. Architecture des mémoires</vt:lpstr>
      <vt:lpstr>II.4. Architecture des mémoires</vt:lpstr>
      <vt:lpstr>II.4. Architecture des mémoires</vt:lpstr>
      <vt:lpstr>II.4. Architecture des mémoires</vt:lpstr>
      <vt:lpstr>III. CIRCUITS A ARCHITECTURE PROGRAMMABLE.</vt:lpstr>
      <vt:lpstr>III.1. PLD</vt:lpstr>
      <vt:lpstr>III.1. PLD</vt:lpstr>
      <vt:lpstr>III.1. PLD</vt:lpstr>
      <vt:lpstr>III.1. PLD</vt:lpstr>
      <vt:lpstr>III.1. PLD</vt:lpstr>
      <vt:lpstr>III.1. PLD</vt:lpstr>
      <vt:lpstr>III.2. CPLD</vt:lpstr>
      <vt:lpstr>III.2. CPLD</vt:lpstr>
      <vt:lpstr>III.3. FPGA</vt:lpstr>
      <vt:lpstr>III.3. FPGA</vt:lpstr>
      <vt:lpstr>III.4. ASIC</vt:lpstr>
      <vt:lpstr>III.4. ASIC</vt:lpstr>
      <vt:lpstr>IV. MICROPROCESSEURS</vt:lpstr>
      <vt:lpstr>IV.1. Définition.</vt:lpstr>
      <vt:lpstr>IV.2. Fonctions d’un CPU</vt:lpstr>
      <vt:lpstr>IV.2. Fonctions d’un CPU</vt:lpstr>
      <vt:lpstr>IV.3. Historique.</vt:lpstr>
      <vt:lpstr>IV.3. Historique.</vt:lpstr>
      <vt:lpstr>IV.3. Historique.</vt:lpstr>
      <vt:lpstr>IV.3. Historique.</vt:lpstr>
      <vt:lpstr>IV.3. Historique.</vt:lpstr>
      <vt:lpstr>IV.4. Performance d'un microprocesseur.</vt:lpstr>
      <vt:lpstr>IV.5. Architecture interne d’un CPU</vt:lpstr>
      <vt:lpstr>IV.5.1. L’unité de commande</vt:lpstr>
      <vt:lpstr>IV.5.1. L’unité de commande: Constitution</vt:lpstr>
      <vt:lpstr>IV.5.1. L’unité de commande: Constitution</vt:lpstr>
      <vt:lpstr>IV.5.1.1. L’unité de commande: Constitution</vt:lpstr>
      <vt:lpstr>IV.5.1.2. L’unité de traitement</vt:lpstr>
      <vt:lpstr>IV.5.1.2. L’unité de traitement : Constitution</vt:lpstr>
      <vt:lpstr>IV.5.1.2. L’unité de traitement : Constitution</vt:lpstr>
      <vt:lpstr>IV.5.1.2. L’unité de traitement : Constitution</vt:lpstr>
      <vt:lpstr>ARCHITECTURE DU CPU</vt:lpstr>
      <vt:lpstr>IV.6. Architecture des systèmes à base de CPU</vt:lpstr>
      <vt:lpstr>IV.7. Architecture des instructions</vt:lpstr>
      <vt:lpstr>V. MICROCONTROLLEURS</vt:lpstr>
      <vt:lpstr>V.1. Architecture interne.</vt:lpstr>
      <vt:lpstr>V.1. Architecture externe.</vt:lpstr>
      <vt:lpstr>V.2. PIC16F877A: Généralité</vt:lpstr>
      <vt:lpstr>V.2. PIC16F877A: Généralité</vt:lpstr>
      <vt:lpstr>V.2. PIC16F877A: Généralité</vt:lpstr>
      <vt:lpstr>V.2. PIC16F877A: Généralité</vt:lpstr>
      <vt:lpstr>V.3. PIC16F877A: Description générale</vt:lpstr>
      <vt:lpstr>V.3. PIC16F877A:  Description générale</vt:lpstr>
      <vt:lpstr>V.2. PIC16F877A: Description générale</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Les ports Entrée - Sortie</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Paramètres spéciaux de configuration</vt:lpstr>
      <vt:lpstr>V.2. PIC16F877A:  Les ports Entrée - Sortie</vt:lpstr>
      <vt:lpstr>V.2. PIC16F877A:  Les ports Entrée - Sortie</vt:lpstr>
      <vt:lpstr>V.2. PIC16F877A:  Les ports Entrée - Sortie</vt:lpstr>
      <vt:lpstr>V.2. PIC16F877A:  Les ports Entrée - Sortie</vt:lpstr>
      <vt:lpstr>V.2. PIC16F877A:  Les ports Entrée - Sortie</vt:lpstr>
      <vt:lpstr>V.2. PIC16F877A:  Les ports Entrée - Sortie</vt:lpstr>
      <vt:lpstr>V.2. PIC16F877A:  Les ports Entrée - Sortie</vt:lpstr>
      <vt:lpstr>V.2. PIC16F877A:  Les ports Entrée - Sortie</vt:lpstr>
      <vt:lpstr>V.2. PIC16F877A:  Les ports Entrée - Sortie</vt:lpstr>
      <vt:lpstr>V.2. PIC16F877A:  Les ports Entrée - Sortie</vt:lpstr>
      <vt:lpstr>Présentation PowerPoint</vt:lpstr>
      <vt:lpstr>Présentation PowerPoint</vt:lpstr>
      <vt:lpstr>Présentation PowerPoint</vt:lpstr>
      <vt:lpstr>Présentation PowerPoint</vt:lpstr>
      <vt:lpstr>V.2. PIC16F877A:  Le Timer 0 TMR0</vt:lpstr>
      <vt:lpstr>V.2. PIC16F877A:  Le Timer 0 TMR0</vt:lpstr>
      <vt:lpstr>V.2. PIC16F877A: Le Timer 0 TMR0</vt:lpstr>
      <vt:lpstr>V.2. PIC16F877A:  Les sources d’interruption</vt:lpstr>
      <vt:lpstr>V.2. PIC16F877A:  Les registres de contrôle des interruptions.</vt:lpstr>
      <vt:lpstr>V.2. PIC16F877A:  Les registres de contrôle des interruptions.</vt:lpstr>
      <vt:lpstr>V.2. PIC16F877A:  Mise en service des interruptions.</vt:lpstr>
      <vt:lpstr>V.2. PIC16F877A:  Mise en service des interruptions.</vt:lpstr>
      <vt:lpstr>Présentation PowerPoint</vt:lpstr>
      <vt:lpstr>Présentation PowerPoint</vt:lpstr>
      <vt:lpstr>Présentation PowerPoint</vt:lpstr>
      <vt:lpstr>V.2. PIC16F877A:  Le Convertisseur Analogique Numérique</vt:lpstr>
      <vt:lpstr>Présentation PowerPoint</vt:lpstr>
      <vt:lpstr>Présentation PowerPoint</vt:lpstr>
      <vt:lpstr>V.2. PIC16F877A:  Le Convertisseur Analogique Numérique</vt:lpstr>
      <vt:lpstr>V.2. PIC16F877A:  Le Convertisseur Analogique Numérique</vt:lpstr>
      <vt:lpstr>V.2. PIC16F877A:  Le Convertisseur Analogique Numérique</vt:lpstr>
      <vt:lpstr>Présentation PowerPoint</vt:lpstr>
      <vt:lpstr>V.2. PIC16F877A:  Le Convertisseur Analogique Numérique</vt:lpstr>
      <vt:lpstr>V.2. PIC16F877A:  Le Convertisseur Analogique Numérique</vt:lpstr>
      <vt:lpstr>Présentation PowerPoint</vt:lpstr>
      <vt:lpstr>V.2. PIC16F877A:  Le Convertisseur Analogique Numérique</vt:lpstr>
      <vt:lpstr>Présentation PowerPoint</vt:lpstr>
      <vt:lpstr>V.2. PIC16F877A:  Le Convertisseur Analogique Numérique</vt:lpstr>
      <vt:lpstr>V.2. PIC16F877A:  Communication avec l’extérieur</vt:lpstr>
      <vt:lpstr>Présentation PowerPoint</vt:lpstr>
      <vt:lpstr>V.2. PIC16F877A:  Communication avec l’extérieur: le mode PSP</vt:lpstr>
      <vt:lpstr>V.2. PIC16F877A:  Communication avec l’extérieur: le mode PSP</vt:lpstr>
      <vt:lpstr>V.2. PIC16F877A:  Communication avec l’extérieur: le mode PSP</vt:lpstr>
      <vt:lpstr>V.2. PIC16F877A:  Communication avec l’extérieur: le mode PSP</vt:lpstr>
      <vt:lpstr>Présentation PowerPoint</vt:lpstr>
      <vt:lpstr>V.2. PIC16F877A:  Communication avec l’extérieur</vt:lpstr>
      <vt:lpstr>Présentation PowerPoint</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V.2. PIC16F877A:  Communication avec l’extérieur: le mode SPI</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DE DEVELOPPEMENT PERSONNEL</dc:title>
  <dc:creator>toshiba</dc:creator>
  <cp:lastModifiedBy>Magoe</cp:lastModifiedBy>
  <cp:revision>420</cp:revision>
  <dcterms:created xsi:type="dcterms:W3CDTF">2016-08-25T15:30:39Z</dcterms:created>
  <dcterms:modified xsi:type="dcterms:W3CDTF">2021-10-12T19:18:35Z</dcterms:modified>
</cp:coreProperties>
</file>